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12192000" cy="6858000"/>
  <p:embeddedFontLst>
    <p:embeddedFont>
      <p:font typeface="Arial" panose="00000000000000000000" pitchFamily="34" charset="1"/>
      <p:regular r:id="rId41"/>
    </p:embeddedFont>
    <p:embeddedFont>
      <p:font typeface="Calibri" panose="00000000000000000000" pitchFamily="34" charset="1"/>
      <p:bold r:id="rId43"/>
      <p:italic r:id="rId42"/>
    </p:embeddedFont>
    <p:embeddedFont>
      <p:font typeface="Century Gothic" panose="00000000000000000000" pitchFamily="34" charset="1"/>
      <p:regular r:id="rId39"/>
    </p:embeddedFont>
    <p:embeddedFont>
      <p:font typeface="Tahoma" panose="00000000000000000000" pitchFamily="34" charset="1"/>
      <p:bold r:id="rId40"/>
    </p:embeddedFont>
    <p:embeddedFont>
      <p:font typeface="Times New Roman" panose="00000000000000000000" pitchFamily="18" charset="1"/>
      <p:regular r:id="rId3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font" Target="fonts/font1.fntdata"/><Relationship Id="rId39" Type="http://schemas.openxmlformats.org/officeDocument/2006/relationships/font" Target="fonts/font2.fntdata"/><Relationship Id="rId40" Type="http://schemas.openxmlformats.org/officeDocument/2006/relationships/font" Target="fonts/font3.fntdata"/><Relationship Id="rId41" Type="http://schemas.openxmlformats.org/officeDocument/2006/relationships/font" Target="fonts/font4.fntdata"/><Relationship Id="rId42" Type="http://schemas.openxmlformats.org/officeDocument/2006/relationships/font" Target="fonts/font5.fntdata"/><Relationship Id="rId43" Type="http://schemas.openxmlformats.org/officeDocument/2006/relationships/font" Target="fonts/font6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149497" y="6276229"/>
            <a:ext cx="541020" cy="184785"/>
          </a:xfrm>
          <a:custGeom>
            <a:avLst/>
            <a:gdLst/>
            <a:ahLst/>
            <a:cxnLst/>
            <a:rect l="l" t="t" r="r" b="b"/>
            <a:pathLst>
              <a:path w="541020" h="184785">
                <a:moveTo>
                  <a:pt x="417245" y="146032"/>
                </a:moveTo>
                <a:lnTo>
                  <a:pt x="413122" y="146032"/>
                </a:lnTo>
                <a:lnTo>
                  <a:pt x="411636" y="148091"/>
                </a:lnTo>
                <a:lnTo>
                  <a:pt x="411636" y="164017"/>
                </a:lnTo>
                <a:lnTo>
                  <a:pt x="412032" y="165845"/>
                </a:lnTo>
                <a:lnTo>
                  <a:pt x="448957" y="182579"/>
                </a:lnTo>
                <a:lnTo>
                  <a:pt x="471765" y="184513"/>
                </a:lnTo>
                <a:lnTo>
                  <a:pt x="479172" y="184277"/>
                </a:lnTo>
                <a:lnTo>
                  <a:pt x="527481" y="164930"/>
                </a:lnTo>
                <a:lnTo>
                  <a:pt x="532791" y="158058"/>
                </a:lnTo>
                <a:lnTo>
                  <a:pt x="461912" y="158058"/>
                </a:lnTo>
                <a:lnTo>
                  <a:pt x="454122" y="157255"/>
                </a:lnTo>
                <a:lnTo>
                  <a:pt x="438548" y="154052"/>
                </a:lnTo>
                <a:lnTo>
                  <a:pt x="431332" y="151759"/>
                </a:lnTo>
                <a:lnTo>
                  <a:pt x="422629" y="147866"/>
                </a:lnTo>
                <a:lnTo>
                  <a:pt x="420965" y="147180"/>
                </a:lnTo>
                <a:lnTo>
                  <a:pt x="418447" y="146262"/>
                </a:lnTo>
                <a:lnTo>
                  <a:pt x="417245" y="146032"/>
                </a:lnTo>
                <a:close/>
              </a:path>
              <a:path w="541020" h="184785">
                <a:moveTo>
                  <a:pt x="482643" y="0"/>
                </a:moveTo>
                <a:lnTo>
                  <a:pt x="469583" y="0"/>
                </a:lnTo>
                <a:lnTo>
                  <a:pt x="461337" y="1150"/>
                </a:lnTo>
                <a:lnTo>
                  <a:pt x="422572" y="23423"/>
                </a:lnTo>
                <a:lnTo>
                  <a:pt x="413694" y="43293"/>
                </a:lnTo>
                <a:lnTo>
                  <a:pt x="413694" y="51540"/>
                </a:lnTo>
                <a:lnTo>
                  <a:pt x="436245" y="91571"/>
                </a:lnTo>
                <a:lnTo>
                  <a:pt x="483448" y="108921"/>
                </a:lnTo>
                <a:lnTo>
                  <a:pt x="493067" y="112131"/>
                </a:lnTo>
                <a:lnTo>
                  <a:pt x="499651" y="115567"/>
                </a:lnTo>
                <a:lnTo>
                  <a:pt x="506754" y="122895"/>
                </a:lnTo>
                <a:lnTo>
                  <a:pt x="508529" y="127475"/>
                </a:lnTo>
                <a:lnTo>
                  <a:pt x="508529" y="140994"/>
                </a:lnTo>
                <a:lnTo>
                  <a:pt x="469704" y="158058"/>
                </a:lnTo>
                <a:lnTo>
                  <a:pt x="532791" y="158058"/>
                </a:lnTo>
                <a:lnTo>
                  <a:pt x="539109" y="145631"/>
                </a:lnTo>
                <a:lnTo>
                  <a:pt x="540826" y="138015"/>
                </a:lnTo>
                <a:lnTo>
                  <a:pt x="540826" y="129537"/>
                </a:lnTo>
                <a:lnTo>
                  <a:pt x="519567" y="91314"/>
                </a:lnTo>
                <a:lnTo>
                  <a:pt x="462944" y="70781"/>
                </a:lnTo>
                <a:lnTo>
                  <a:pt x="455728" y="67172"/>
                </a:lnTo>
                <a:lnTo>
                  <a:pt x="447939" y="59615"/>
                </a:lnTo>
                <a:lnTo>
                  <a:pt x="445996" y="54976"/>
                </a:lnTo>
                <a:lnTo>
                  <a:pt x="445996" y="41463"/>
                </a:lnTo>
                <a:lnTo>
                  <a:pt x="481387" y="26457"/>
                </a:lnTo>
                <a:lnTo>
                  <a:pt x="531209" y="26457"/>
                </a:lnTo>
                <a:lnTo>
                  <a:pt x="531164" y="18039"/>
                </a:lnTo>
                <a:lnTo>
                  <a:pt x="495988" y="1433"/>
                </a:lnTo>
                <a:lnTo>
                  <a:pt x="487055" y="290"/>
                </a:lnTo>
                <a:lnTo>
                  <a:pt x="482643" y="0"/>
                </a:lnTo>
                <a:close/>
              </a:path>
              <a:path w="541020" h="184785">
                <a:moveTo>
                  <a:pt x="531209" y="26457"/>
                </a:moveTo>
                <a:lnTo>
                  <a:pt x="481387" y="26457"/>
                </a:lnTo>
                <a:lnTo>
                  <a:pt x="491606" y="26930"/>
                </a:lnTo>
                <a:lnTo>
                  <a:pt x="501312" y="28348"/>
                </a:lnTo>
                <a:lnTo>
                  <a:pt x="510504" y="30710"/>
                </a:lnTo>
                <a:lnTo>
                  <a:pt x="519182" y="34016"/>
                </a:lnTo>
                <a:lnTo>
                  <a:pt x="522618" y="35622"/>
                </a:lnTo>
                <a:lnTo>
                  <a:pt x="525136" y="36421"/>
                </a:lnTo>
                <a:lnTo>
                  <a:pt x="529714" y="36421"/>
                </a:lnTo>
                <a:lnTo>
                  <a:pt x="531209" y="34360"/>
                </a:lnTo>
                <a:lnTo>
                  <a:pt x="531209" y="26457"/>
                </a:lnTo>
                <a:close/>
              </a:path>
              <a:path w="541020" h="184785">
                <a:moveTo>
                  <a:pt x="187831" y="5154"/>
                </a:moveTo>
                <a:lnTo>
                  <a:pt x="161717" y="5154"/>
                </a:lnTo>
                <a:lnTo>
                  <a:pt x="160120" y="6760"/>
                </a:lnTo>
                <a:lnTo>
                  <a:pt x="160244" y="11914"/>
                </a:lnTo>
                <a:lnTo>
                  <a:pt x="160688" y="13975"/>
                </a:lnTo>
                <a:lnTo>
                  <a:pt x="161838" y="17867"/>
                </a:lnTo>
                <a:lnTo>
                  <a:pt x="207878" y="169738"/>
                </a:lnTo>
                <a:lnTo>
                  <a:pt x="209022" y="173636"/>
                </a:lnTo>
                <a:lnTo>
                  <a:pt x="210397" y="176214"/>
                </a:lnTo>
                <a:lnTo>
                  <a:pt x="213602" y="178731"/>
                </a:lnTo>
                <a:lnTo>
                  <a:pt x="216124" y="179359"/>
                </a:lnTo>
                <a:lnTo>
                  <a:pt x="240061" y="179359"/>
                </a:lnTo>
                <a:lnTo>
                  <a:pt x="242695" y="178674"/>
                </a:lnTo>
                <a:lnTo>
                  <a:pt x="245899" y="175923"/>
                </a:lnTo>
                <a:lnTo>
                  <a:pt x="247162" y="173292"/>
                </a:lnTo>
                <a:lnTo>
                  <a:pt x="254007" y="144655"/>
                </a:lnTo>
                <a:lnTo>
                  <a:pt x="228840" y="144655"/>
                </a:lnTo>
                <a:lnTo>
                  <a:pt x="195853" y="14774"/>
                </a:lnTo>
                <a:lnTo>
                  <a:pt x="194703" y="10883"/>
                </a:lnTo>
                <a:lnTo>
                  <a:pt x="193387" y="8305"/>
                </a:lnTo>
                <a:lnTo>
                  <a:pt x="190409" y="5788"/>
                </a:lnTo>
                <a:lnTo>
                  <a:pt x="187831" y="5154"/>
                </a:lnTo>
                <a:close/>
              </a:path>
              <a:path w="541020" h="184785">
                <a:moveTo>
                  <a:pt x="305208" y="42950"/>
                </a:moveTo>
                <a:lnTo>
                  <a:pt x="278316" y="42950"/>
                </a:lnTo>
                <a:lnTo>
                  <a:pt x="308977" y="169738"/>
                </a:lnTo>
                <a:lnTo>
                  <a:pt x="309810" y="173292"/>
                </a:lnTo>
                <a:lnTo>
                  <a:pt x="311072" y="175923"/>
                </a:lnTo>
                <a:lnTo>
                  <a:pt x="314279" y="178674"/>
                </a:lnTo>
                <a:lnTo>
                  <a:pt x="316913" y="179359"/>
                </a:lnTo>
                <a:lnTo>
                  <a:pt x="340854" y="179359"/>
                </a:lnTo>
                <a:lnTo>
                  <a:pt x="343371" y="178731"/>
                </a:lnTo>
                <a:lnTo>
                  <a:pt x="346577" y="176214"/>
                </a:lnTo>
                <a:lnTo>
                  <a:pt x="347949" y="173636"/>
                </a:lnTo>
                <a:lnTo>
                  <a:pt x="349207" y="169395"/>
                </a:lnTo>
                <a:lnTo>
                  <a:pt x="356394" y="146373"/>
                </a:lnTo>
                <a:lnTo>
                  <a:pt x="329512" y="146373"/>
                </a:lnTo>
                <a:lnTo>
                  <a:pt x="305208" y="42950"/>
                </a:lnTo>
                <a:close/>
              </a:path>
              <a:path w="541020" h="184785">
                <a:moveTo>
                  <a:pt x="396628" y="5154"/>
                </a:moveTo>
                <a:lnTo>
                  <a:pt x="371546" y="5154"/>
                </a:lnTo>
                <a:lnTo>
                  <a:pt x="368968" y="5788"/>
                </a:lnTo>
                <a:lnTo>
                  <a:pt x="365989" y="8305"/>
                </a:lnTo>
                <a:lnTo>
                  <a:pt x="364674" y="10883"/>
                </a:lnTo>
                <a:lnTo>
                  <a:pt x="363531" y="14774"/>
                </a:lnTo>
                <a:lnTo>
                  <a:pt x="329512" y="146373"/>
                </a:lnTo>
                <a:lnTo>
                  <a:pt x="356394" y="146373"/>
                </a:lnTo>
                <a:lnTo>
                  <a:pt x="396515" y="17867"/>
                </a:lnTo>
                <a:lnTo>
                  <a:pt x="397203" y="15805"/>
                </a:lnTo>
                <a:lnTo>
                  <a:pt x="397659" y="14205"/>
                </a:lnTo>
                <a:lnTo>
                  <a:pt x="398117" y="11914"/>
                </a:lnTo>
                <a:lnTo>
                  <a:pt x="398233" y="6760"/>
                </a:lnTo>
                <a:lnTo>
                  <a:pt x="396628" y="5154"/>
                </a:lnTo>
                <a:close/>
              </a:path>
              <a:path w="541020" h="184785">
                <a:moveTo>
                  <a:pt x="290568" y="5154"/>
                </a:moveTo>
                <a:lnTo>
                  <a:pt x="267435" y="5154"/>
                </a:lnTo>
                <a:lnTo>
                  <a:pt x="264798" y="5788"/>
                </a:lnTo>
                <a:lnTo>
                  <a:pt x="261594" y="8305"/>
                </a:lnTo>
                <a:lnTo>
                  <a:pt x="260332" y="10883"/>
                </a:lnTo>
                <a:lnTo>
                  <a:pt x="228840" y="144655"/>
                </a:lnTo>
                <a:lnTo>
                  <a:pt x="254007" y="144655"/>
                </a:lnTo>
                <a:lnTo>
                  <a:pt x="278316" y="42950"/>
                </a:lnTo>
                <a:lnTo>
                  <a:pt x="305208" y="42950"/>
                </a:lnTo>
                <a:lnTo>
                  <a:pt x="297672" y="10883"/>
                </a:lnTo>
                <a:lnTo>
                  <a:pt x="296409" y="8305"/>
                </a:lnTo>
                <a:lnTo>
                  <a:pt x="293204" y="5788"/>
                </a:lnTo>
                <a:lnTo>
                  <a:pt x="290568" y="5154"/>
                </a:lnTo>
                <a:close/>
              </a:path>
              <a:path w="541020" h="184785">
                <a:moveTo>
                  <a:pt x="72613" y="76279"/>
                </a:moveTo>
                <a:lnTo>
                  <a:pt x="65973" y="76279"/>
                </a:lnTo>
                <a:lnTo>
                  <a:pt x="51626" y="77235"/>
                </a:lnTo>
                <a:lnTo>
                  <a:pt x="10050" y="99828"/>
                </a:lnTo>
                <a:lnTo>
                  <a:pt x="0" y="131942"/>
                </a:lnTo>
                <a:lnTo>
                  <a:pt x="902" y="143196"/>
                </a:lnTo>
                <a:lnTo>
                  <a:pt x="22292" y="175903"/>
                </a:lnTo>
                <a:lnTo>
                  <a:pt x="53604" y="183828"/>
                </a:lnTo>
                <a:lnTo>
                  <a:pt x="70224" y="182131"/>
                </a:lnTo>
                <a:lnTo>
                  <a:pt x="85384" y="177042"/>
                </a:lnTo>
                <a:lnTo>
                  <a:pt x="99085" y="168559"/>
                </a:lnTo>
                <a:lnTo>
                  <a:pt x="109908" y="158058"/>
                </a:lnTo>
                <a:lnTo>
                  <a:pt x="52914" y="158058"/>
                </a:lnTo>
                <a:lnTo>
                  <a:pt x="46042" y="155710"/>
                </a:lnTo>
                <a:lnTo>
                  <a:pt x="36423" y="146320"/>
                </a:lnTo>
                <a:lnTo>
                  <a:pt x="34016" y="139389"/>
                </a:lnTo>
                <a:lnTo>
                  <a:pt x="34016" y="120378"/>
                </a:lnTo>
                <a:lnTo>
                  <a:pt x="72845" y="99646"/>
                </a:lnTo>
                <a:lnTo>
                  <a:pt x="141565" y="99646"/>
                </a:lnTo>
                <a:lnTo>
                  <a:pt x="141565" y="82120"/>
                </a:lnTo>
                <a:lnTo>
                  <a:pt x="109266" y="82120"/>
                </a:lnTo>
                <a:lnTo>
                  <a:pt x="101476" y="80290"/>
                </a:lnTo>
                <a:lnTo>
                  <a:pt x="93976" y="78857"/>
                </a:lnTo>
                <a:lnTo>
                  <a:pt x="79545" y="76795"/>
                </a:lnTo>
                <a:lnTo>
                  <a:pt x="72613" y="76279"/>
                </a:lnTo>
                <a:close/>
              </a:path>
              <a:path w="541020" h="184785">
                <a:moveTo>
                  <a:pt x="148466" y="156681"/>
                </a:moveTo>
                <a:lnTo>
                  <a:pt x="111326" y="156681"/>
                </a:lnTo>
                <a:lnTo>
                  <a:pt x="113388" y="161036"/>
                </a:lnTo>
                <a:lnTo>
                  <a:pt x="128164" y="180046"/>
                </a:lnTo>
                <a:lnTo>
                  <a:pt x="131827" y="180046"/>
                </a:lnTo>
                <a:lnTo>
                  <a:pt x="151530" y="166302"/>
                </a:lnTo>
                <a:lnTo>
                  <a:pt x="151530" y="162866"/>
                </a:lnTo>
                <a:lnTo>
                  <a:pt x="151069" y="161380"/>
                </a:lnTo>
                <a:lnTo>
                  <a:pt x="150155" y="159776"/>
                </a:lnTo>
                <a:lnTo>
                  <a:pt x="148466" y="156681"/>
                </a:lnTo>
                <a:close/>
              </a:path>
              <a:path w="541020" h="184785">
                <a:moveTo>
                  <a:pt x="141565" y="99646"/>
                </a:moveTo>
                <a:lnTo>
                  <a:pt x="78798" y="99646"/>
                </a:lnTo>
                <a:lnTo>
                  <a:pt x="84924" y="100048"/>
                </a:lnTo>
                <a:lnTo>
                  <a:pt x="97523" y="101652"/>
                </a:lnTo>
                <a:lnTo>
                  <a:pt x="103538" y="102736"/>
                </a:lnTo>
                <a:lnTo>
                  <a:pt x="109179" y="104090"/>
                </a:lnTo>
                <a:lnTo>
                  <a:pt x="109153" y="120015"/>
                </a:lnTo>
                <a:lnTo>
                  <a:pt x="75018" y="156852"/>
                </a:lnTo>
                <a:lnTo>
                  <a:pt x="68261" y="158058"/>
                </a:lnTo>
                <a:lnTo>
                  <a:pt x="109908" y="158058"/>
                </a:lnTo>
                <a:lnTo>
                  <a:pt x="111326" y="156681"/>
                </a:lnTo>
                <a:lnTo>
                  <a:pt x="148466" y="156681"/>
                </a:lnTo>
                <a:lnTo>
                  <a:pt x="147405" y="154738"/>
                </a:lnTo>
                <a:lnTo>
                  <a:pt x="145284" y="150041"/>
                </a:lnTo>
                <a:lnTo>
                  <a:pt x="142306" y="141337"/>
                </a:lnTo>
                <a:lnTo>
                  <a:pt x="141565" y="135496"/>
                </a:lnTo>
                <a:lnTo>
                  <a:pt x="141565" y="99646"/>
                </a:lnTo>
                <a:close/>
              </a:path>
              <a:path w="541020" h="184785">
                <a:moveTo>
                  <a:pt x="133378" y="27144"/>
                </a:moveTo>
                <a:lnTo>
                  <a:pt x="68035" y="27144"/>
                </a:lnTo>
                <a:lnTo>
                  <a:pt x="78536" y="27714"/>
                </a:lnTo>
                <a:lnTo>
                  <a:pt x="87362" y="29422"/>
                </a:lnTo>
                <a:lnTo>
                  <a:pt x="109266" y="67689"/>
                </a:lnTo>
                <a:lnTo>
                  <a:pt x="109266" y="82120"/>
                </a:lnTo>
                <a:lnTo>
                  <a:pt x="141565" y="82120"/>
                </a:lnTo>
                <a:lnTo>
                  <a:pt x="141565" y="64253"/>
                </a:lnTo>
                <a:lnTo>
                  <a:pt x="140544" y="49125"/>
                </a:lnTo>
                <a:lnTo>
                  <a:pt x="137483" y="36036"/>
                </a:lnTo>
                <a:lnTo>
                  <a:pt x="133378" y="27144"/>
                </a:lnTo>
                <a:close/>
              </a:path>
              <a:path w="541020" h="184785">
                <a:moveTo>
                  <a:pt x="73874" y="0"/>
                </a:moveTo>
                <a:lnTo>
                  <a:pt x="29894" y="7904"/>
                </a:lnTo>
                <a:lnTo>
                  <a:pt x="11682" y="20504"/>
                </a:lnTo>
                <a:lnTo>
                  <a:pt x="11682" y="37452"/>
                </a:lnTo>
                <a:lnTo>
                  <a:pt x="13059" y="39514"/>
                </a:lnTo>
                <a:lnTo>
                  <a:pt x="16494" y="39514"/>
                </a:lnTo>
                <a:lnTo>
                  <a:pt x="17525" y="39343"/>
                </a:lnTo>
                <a:lnTo>
                  <a:pt x="20273" y="38656"/>
                </a:lnTo>
                <a:lnTo>
                  <a:pt x="22560" y="37796"/>
                </a:lnTo>
                <a:lnTo>
                  <a:pt x="25770" y="36421"/>
                </a:lnTo>
                <a:lnTo>
                  <a:pt x="32642" y="33672"/>
                </a:lnTo>
                <a:lnTo>
                  <a:pt x="39687" y="31440"/>
                </a:lnTo>
                <a:lnTo>
                  <a:pt x="54118" y="28004"/>
                </a:lnTo>
                <a:lnTo>
                  <a:pt x="61163" y="27144"/>
                </a:lnTo>
                <a:lnTo>
                  <a:pt x="133378" y="27144"/>
                </a:lnTo>
                <a:lnTo>
                  <a:pt x="132382" y="24987"/>
                </a:lnTo>
                <a:lnTo>
                  <a:pt x="125243" y="15978"/>
                </a:lnTo>
                <a:lnTo>
                  <a:pt x="115911" y="8987"/>
                </a:lnTo>
                <a:lnTo>
                  <a:pt x="104240" y="3994"/>
                </a:lnTo>
                <a:lnTo>
                  <a:pt x="90228" y="998"/>
                </a:lnTo>
                <a:lnTo>
                  <a:pt x="73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124678" y="6504967"/>
            <a:ext cx="538480" cy="124460"/>
          </a:xfrm>
          <a:custGeom>
            <a:avLst/>
            <a:gdLst/>
            <a:ahLst/>
            <a:cxnLst/>
            <a:rect l="l" t="t" r="r" b="b"/>
            <a:pathLst>
              <a:path w="538479" h="124459">
                <a:moveTo>
                  <a:pt x="1959" y="0"/>
                </a:moveTo>
                <a:lnTo>
                  <a:pt x="0" y="2709"/>
                </a:lnTo>
                <a:lnTo>
                  <a:pt x="0" y="10568"/>
                </a:lnTo>
                <a:lnTo>
                  <a:pt x="43154" y="45345"/>
                </a:lnTo>
                <a:lnTo>
                  <a:pt x="87448" y="72742"/>
                </a:lnTo>
                <a:lnTo>
                  <a:pt x="135121" y="94728"/>
                </a:lnTo>
                <a:lnTo>
                  <a:pt x="185796" y="110915"/>
                </a:lnTo>
                <a:lnTo>
                  <a:pt x="239097" y="120913"/>
                </a:lnTo>
                <a:lnTo>
                  <a:pt x="292737" y="124214"/>
                </a:lnTo>
                <a:lnTo>
                  <a:pt x="296585" y="124214"/>
                </a:lnTo>
                <a:lnTo>
                  <a:pt x="344297" y="121312"/>
                </a:lnTo>
                <a:lnTo>
                  <a:pt x="395048" y="112349"/>
                </a:lnTo>
                <a:lnTo>
                  <a:pt x="444883" y="97589"/>
                </a:lnTo>
                <a:lnTo>
                  <a:pt x="481243" y="81763"/>
                </a:lnTo>
                <a:lnTo>
                  <a:pt x="301442" y="81763"/>
                </a:lnTo>
                <a:lnTo>
                  <a:pt x="248692" y="79380"/>
                </a:lnTo>
                <a:lnTo>
                  <a:pt x="196958" y="72415"/>
                </a:lnTo>
                <a:lnTo>
                  <a:pt x="146693" y="61143"/>
                </a:lnTo>
                <a:lnTo>
                  <a:pt x="98348" y="45839"/>
                </a:lnTo>
                <a:lnTo>
                  <a:pt x="52378" y="26777"/>
                </a:lnTo>
                <a:lnTo>
                  <a:pt x="9234" y="4233"/>
                </a:lnTo>
                <a:lnTo>
                  <a:pt x="1959" y="0"/>
                </a:lnTo>
                <a:close/>
              </a:path>
              <a:path w="538479" h="124459">
                <a:moveTo>
                  <a:pt x="531906" y="35446"/>
                </a:moveTo>
                <a:lnTo>
                  <a:pt x="524324" y="36152"/>
                </a:lnTo>
                <a:lnTo>
                  <a:pt x="480193" y="52700"/>
                </a:lnTo>
                <a:lnTo>
                  <a:pt x="435196" y="65487"/>
                </a:lnTo>
                <a:lnTo>
                  <a:pt x="389976" y="74561"/>
                </a:lnTo>
                <a:lnTo>
                  <a:pt x="345177" y="79970"/>
                </a:lnTo>
                <a:lnTo>
                  <a:pt x="301442" y="81763"/>
                </a:lnTo>
                <a:lnTo>
                  <a:pt x="481243" y="81763"/>
                </a:lnTo>
                <a:lnTo>
                  <a:pt x="491780" y="77176"/>
                </a:lnTo>
                <a:lnTo>
                  <a:pt x="533721" y="51257"/>
                </a:lnTo>
                <a:lnTo>
                  <a:pt x="538300" y="44911"/>
                </a:lnTo>
                <a:lnTo>
                  <a:pt x="537130" y="39003"/>
                </a:lnTo>
                <a:lnTo>
                  <a:pt x="531906" y="35446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2512" y="6496336"/>
            <a:ext cx="112536" cy="1111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38" y="147827"/>
            <a:ext cx="11120122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FF990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D43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FF990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FF990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149497" y="6276229"/>
            <a:ext cx="541020" cy="184785"/>
          </a:xfrm>
          <a:custGeom>
            <a:avLst/>
            <a:gdLst/>
            <a:ahLst/>
            <a:cxnLst/>
            <a:rect l="l" t="t" r="r" b="b"/>
            <a:pathLst>
              <a:path w="541020" h="184785">
                <a:moveTo>
                  <a:pt x="417245" y="146032"/>
                </a:moveTo>
                <a:lnTo>
                  <a:pt x="413122" y="146032"/>
                </a:lnTo>
                <a:lnTo>
                  <a:pt x="411636" y="148091"/>
                </a:lnTo>
                <a:lnTo>
                  <a:pt x="411636" y="164017"/>
                </a:lnTo>
                <a:lnTo>
                  <a:pt x="412032" y="165845"/>
                </a:lnTo>
                <a:lnTo>
                  <a:pt x="448957" y="182579"/>
                </a:lnTo>
                <a:lnTo>
                  <a:pt x="471765" y="184513"/>
                </a:lnTo>
                <a:lnTo>
                  <a:pt x="479172" y="184277"/>
                </a:lnTo>
                <a:lnTo>
                  <a:pt x="527481" y="164930"/>
                </a:lnTo>
                <a:lnTo>
                  <a:pt x="532791" y="158058"/>
                </a:lnTo>
                <a:lnTo>
                  <a:pt x="461912" y="158058"/>
                </a:lnTo>
                <a:lnTo>
                  <a:pt x="454122" y="157255"/>
                </a:lnTo>
                <a:lnTo>
                  <a:pt x="438548" y="154052"/>
                </a:lnTo>
                <a:lnTo>
                  <a:pt x="431332" y="151759"/>
                </a:lnTo>
                <a:lnTo>
                  <a:pt x="422629" y="147866"/>
                </a:lnTo>
                <a:lnTo>
                  <a:pt x="420965" y="147180"/>
                </a:lnTo>
                <a:lnTo>
                  <a:pt x="418447" y="146262"/>
                </a:lnTo>
                <a:lnTo>
                  <a:pt x="417245" y="146032"/>
                </a:lnTo>
                <a:close/>
              </a:path>
              <a:path w="541020" h="184785">
                <a:moveTo>
                  <a:pt x="482643" y="0"/>
                </a:moveTo>
                <a:lnTo>
                  <a:pt x="469583" y="0"/>
                </a:lnTo>
                <a:lnTo>
                  <a:pt x="461337" y="1150"/>
                </a:lnTo>
                <a:lnTo>
                  <a:pt x="422572" y="23423"/>
                </a:lnTo>
                <a:lnTo>
                  <a:pt x="413694" y="43293"/>
                </a:lnTo>
                <a:lnTo>
                  <a:pt x="413694" y="51540"/>
                </a:lnTo>
                <a:lnTo>
                  <a:pt x="436245" y="91571"/>
                </a:lnTo>
                <a:lnTo>
                  <a:pt x="483448" y="108921"/>
                </a:lnTo>
                <a:lnTo>
                  <a:pt x="493067" y="112131"/>
                </a:lnTo>
                <a:lnTo>
                  <a:pt x="499651" y="115567"/>
                </a:lnTo>
                <a:lnTo>
                  <a:pt x="506754" y="122895"/>
                </a:lnTo>
                <a:lnTo>
                  <a:pt x="508529" y="127475"/>
                </a:lnTo>
                <a:lnTo>
                  <a:pt x="508529" y="140994"/>
                </a:lnTo>
                <a:lnTo>
                  <a:pt x="469704" y="158058"/>
                </a:lnTo>
                <a:lnTo>
                  <a:pt x="532791" y="158058"/>
                </a:lnTo>
                <a:lnTo>
                  <a:pt x="539109" y="145631"/>
                </a:lnTo>
                <a:lnTo>
                  <a:pt x="540826" y="138015"/>
                </a:lnTo>
                <a:lnTo>
                  <a:pt x="540826" y="129537"/>
                </a:lnTo>
                <a:lnTo>
                  <a:pt x="519567" y="91314"/>
                </a:lnTo>
                <a:lnTo>
                  <a:pt x="462944" y="70781"/>
                </a:lnTo>
                <a:lnTo>
                  <a:pt x="455728" y="67172"/>
                </a:lnTo>
                <a:lnTo>
                  <a:pt x="447939" y="59615"/>
                </a:lnTo>
                <a:lnTo>
                  <a:pt x="445996" y="54976"/>
                </a:lnTo>
                <a:lnTo>
                  <a:pt x="445996" y="41463"/>
                </a:lnTo>
                <a:lnTo>
                  <a:pt x="481387" y="26457"/>
                </a:lnTo>
                <a:lnTo>
                  <a:pt x="531209" y="26457"/>
                </a:lnTo>
                <a:lnTo>
                  <a:pt x="531164" y="18039"/>
                </a:lnTo>
                <a:lnTo>
                  <a:pt x="495988" y="1433"/>
                </a:lnTo>
                <a:lnTo>
                  <a:pt x="487055" y="290"/>
                </a:lnTo>
                <a:lnTo>
                  <a:pt x="482643" y="0"/>
                </a:lnTo>
                <a:close/>
              </a:path>
              <a:path w="541020" h="184785">
                <a:moveTo>
                  <a:pt x="531209" y="26457"/>
                </a:moveTo>
                <a:lnTo>
                  <a:pt x="481387" y="26457"/>
                </a:lnTo>
                <a:lnTo>
                  <a:pt x="491606" y="26930"/>
                </a:lnTo>
                <a:lnTo>
                  <a:pt x="501312" y="28348"/>
                </a:lnTo>
                <a:lnTo>
                  <a:pt x="510504" y="30710"/>
                </a:lnTo>
                <a:lnTo>
                  <a:pt x="519182" y="34016"/>
                </a:lnTo>
                <a:lnTo>
                  <a:pt x="522618" y="35622"/>
                </a:lnTo>
                <a:lnTo>
                  <a:pt x="525136" y="36421"/>
                </a:lnTo>
                <a:lnTo>
                  <a:pt x="529714" y="36421"/>
                </a:lnTo>
                <a:lnTo>
                  <a:pt x="531209" y="34360"/>
                </a:lnTo>
                <a:lnTo>
                  <a:pt x="531209" y="26457"/>
                </a:lnTo>
                <a:close/>
              </a:path>
              <a:path w="541020" h="184785">
                <a:moveTo>
                  <a:pt x="187831" y="5154"/>
                </a:moveTo>
                <a:lnTo>
                  <a:pt x="161717" y="5154"/>
                </a:lnTo>
                <a:lnTo>
                  <a:pt x="160120" y="6760"/>
                </a:lnTo>
                <a:lnTo>
                  <a:pt x="160244" y="11914"/>
                </a:lnTo>
                <a:lnTo>
                  <a:pt x="160688" y="13975"/>
                </a:lnTo>
                <a:lnTo>
                  <a:pt x="161838" y="17867"/>
                </a:lnTo>
                <a:lnTo>
                  <a:pt x="207878" y="169738"/>
                </a:lnTo>
                <a:lnTo>
                  <a:pt x="209022" y="173636"/>
                </a:lnTo>
                <a:lnTo>
                  <a:pt x="210397" y="176214"/>
                </a:lnTo>
                <a:lnTo>
                  <a:pt x="213602" y="178731"/>
                </a:lnTo>
                <a:lnTo>
                  <a:pt x="216124" y="179359"/>
                </a:lnTo>
                <a:lnTo>
                  <a:pt x="240061" y="179359"/>
                </a:lnTo>
                <a:lnTo>
                  <a:pt x="242695" y="178674"/>
                </a:lnTo>
                <a:lnTo>
                  <a:pt x="245899" y="175923"/>
                </a:lnTo>
                <a:lnTo>
                  <a:pt x="247162" y="173292"/>
                </a:lnTo>
                <a:lnTo>
                  <a:pt x="254007" y="144655"/>
                </a:lnTo>
                <a:lnTo>
                  <a:pt x="228840" y="144655"/>
                </a:lnTo>
                <a:lnTo>
                  <a:pt x="195853" y="14774"/>
                </a:lnTo>
                <a:lnTo>
                  <a:pt x="194703" y="10883"/>
                </a:lnTo>
                <a:lnTo>
                  <a:pt x="193387" y="8305"/>
                </a:lnTo>
                <a:lnTo>
                  <a:pt x="190409" y="5788"/>
                </a:lnTo>
                <a:lnTo>
                  <a:pt x="187831" y="5154"/>
                </a:lnTo>
                <a:close/>
              </a:path>
              <a:path w="541020" h="184785">
                <a:moveTo>
                  <a:pt x="305208" y="42950"/>
                </a:moveTo>
                <a:lnTo>
                  <a:pt x="278316" y="42950"/>
                </a:lnTo>
                <a:lnTo>
                  <a:pt x="308977" y="169738"/>
                </a:lnTo>
                <a:lnTo>
                  <a:pt x="309810" y="173292"/>
                </a:lnTo>
                <a:lnTo>
                  <a:pt x="311072" y="175923"/>
                </a:lnTo>
                <a:lnTo>
                  <a:pt x="314279" y="178674"/>
                </a:lnTo>
                <a:lnTo>
                  <a:pt x="316913" y="179359"/>
                </a:lnTo>
                <a:lnTo>
                  <a:pt x="340854" y="179359"/>
                </a:lnTo>
                <a:lnTo>
                  <a:pt x="343371" y="178731"/>
                </a:lnTo>
                <a:lnTo>
                  <a:pt x="346577" y="176214"/>
                </a:lnTo>
                <a:lnTo>
                  <a:pt x="347949" y="173636"/>
                </a:lnTo>
                <a:lnTo>
                  <a:pt x="349207" y="169395"/>
                </a:lnTo>
                <a:lnTo>
                  <a:pt x="356394" y="146373"/>
                </a:lnTo>
                <a:lnTo>
                  <a:pt x="329512" y="146373"/>
                </a:lnTo>
                <a:lnTo>
                  <a:pt x="305208" y="42950"/>
                </a:lnTo>
                <a:close/>
              </a:path>
              <a:path w="541020" h="184785">
                <a:moveTo>
                  <a:pt x="396628" y="5154"/>
                </a:moveTo>
                <a:lnTo>
                  <a:pt x="371546" y="5154"/>
                </a:lnTo>
                <a:lnTo>
                  <a:pt x="368968" y="5788"/>
                </a:lnTo>
                <a:lnTo>
                  <a:pt x="365989" y="8305"/>
                </a:lnTo>
                <a:lnTo>
                  <a:pt x="364674" y="10883"/>
                </a:lnTo>
                <a:lnTo>
                  <a:pt x="363531" y="14774"/>
                </a:lnTo>
                <a:lnTo>
                  <a:pt x="329512" y="146373"/>
                </a:lnTo>
                <a:lnTo>
                  <a:pt x="356394" y="146373"/>
                </a:lnTo>
                <a:lnTo>
                  <a:pt x="396515" y="17867"/>
                </a:lnTo>
                <a:lnTo>
                  <a:pt x="397203" y="15805"/>
                </a:lnTo>
                <a:lnTo>
                  <a:pt x="397659" y="14205"/>
                </a:lnTo>
                <a:lnTo>
                  <a:pt x="398117" y="11914"/>
                </a:lnTo>
                <a:lnTo>
                  <a:pt x="398233" y="6760"/>
                </a:lnTo>
                <a:lnTo>
                  <a:pt x="396628" y="5154"/>
                </a:lnTo>
                <a:close/>
              </a:path>
              <a:path w="541020" h="184785">
                <a:moveTo>
                  <a:pt x="290568" y="5154"/>
                </a:moveTo>
                <a:lnTo>
                  <a:pt x="267435" y="5154"/>
                </a:lnTo>
                <a:lnTo>
                  <a:pt x="264798" y="5788"/>
                </a:lnTo>
                <a:lnTo>
                  <a:pt x="261594" y="8305"/>
                </a:lnTo>
                <a:lnTo>
                  <a:pt x="260332" y="10883"/>
                </a:lnTo>
                <a:lnTo>
                  <a:pt x="228840" y="144655"/>
                </a:lnTo>
                <a:lnTo>
                  <a:pt x="254007" y="144655"/>
                </a:lnTo>
                <a:lnTo>
                  <a:pt x="278316" y="42950"/>
                </a:lnTo>
                <a:lnTo>
                  <a:pt x="305208" y="42950"/>
                </a:lnTo>
                <a:lnTo>
                  <a:pt x="297672" y="10883"/>
                </a:lnTo>
                <a:lnTo>
                  <a:pt x="296409" y="8305"/>
                </a:lnTo>
                <a:lnTo>
                  <a:pt x="293204" y="5788"/>
                </a:lnTo>
                <a:lnTo>
                  <a:pt x="290568" y="5154"/>
                </a:lnTo>
                <a:close/>
              </a:path>
              <a:path w="541020" h="184785">
                <a:moveTo>
                  <a:pt x="72613" y="76279"/>
                </a:moveTo>
                <a:lnTo>
                  <a:pt x="65973" y="76279"/>
                </a:lnTo>
                <a:lnTo>
                  <a:pt x="51626" y="77235"/>
                </a:lnTo>
                <a:lnTo>
                  <a:pt x="10050" y="99828"/>
                </a:lnTo>
                <a:lnTo>
                  <a:pt x="0" y="131942"/>
                </a:lnTo>
                <a:lnTo>
                  <a:pt x="902" y="143196"/>
                </a:lnTo>
                <a:lnTo>
                  <a:pt x="22292" y="175903"/>
                </a:lnTo>
                <a:lnTo>
                  <a:pt x="53604" y="183828"/>
                </a:lnTo>
                <a:lnTo>
                  <a:pt x="70224" y="182131"/>
                </a:lnTo>
                <a:lnTo>
                  <a:pt x="85384" y="177042"/>
                </a:lnTo>
                <a:lnTo>
                  <a:pt x="99085" y="168559"/>
                </a:lnTo>
                <a:lnTo>
                  <a:pt x="109908" y="158058"/>
                </a:lnTo>
                <a:lnTo>
                  <a:pt x="52914" y="158058"/>
                </a:lnTo>
                <a:lnTo>
                  <a:pt x="46042" y="155710"/>
                </a:lnTo>
                <a:lnTo>
                  <a:pt x="36423" y="146320"/>
                </a:lnTo>
                <a:lnTo>
                  <a:pt x="34016" y="139389"/>
                </a:lnTo>
                <a:lnTo>
                  <a:pt x="34016" y="120378"/>
                </a:lnTo>
                <a:lnTo>
                  <a:pt x="72845" y="99646"/>
                </a:lnTo>
                <a:lnTo>
                  <a:pt x="141565" y="99646"/>
                </a:lnTo>
                <a:lnTo>
                  <a:pt x="141565" y="82120"/>
                </a:lnTo>
                <a:lnTo>
                  <a:pt x="109266" y="82120"/>
                </a:lnTo>
                <a:lnTo>
                  <a:pt x="101476" y="80290"/>
                </a:lnTo>
                <a:lnTo>
                  <a:pt x="93976" y="78857"/>
                </a:lnTo>
                <a:lnTo>
                  <a:pt x="79545" y="76795"/>
                </a:lnTo>
                <a:lnTo>
                  <a:pt x="72613" y="76279"/>
                </a:lnTo>
                <a:close/>
              </a:path>
              <a:path w="541020" h="184785">
                <a:moveTo>
                  <a:pt x="148466" y="156681"/>
                </a:moveTo>
                <a:lnTo>
                  <a:pt x="111326" y="156681"/>
                </a:lnTo>
                <a:lnTo>
                  <a:pt x="113388" y="161036"/>
                </a:lnTo>
                <a:lnTo>
                  <a:pt x="128164" y="180046"/>
                </a:lnTo>
                <a:lnTo>
                  <a:pt x="131827" y="180046"/>
                </a:lnTo>
                <a:lnTo>
                  <a:pt x="151530" y="166302"/>
                </a:lnTo>
                <a:lnTo>
                  <a:pt x="151530" y="162866"/>
                </a:lnTo>
                <a:lnTo>
                  <a:pt x="151069" y="161380"/>
                </a:lnTo>
                <a:lnTo>
                  <a:pt x="150155" y="159776"/>
                </a:lnTo>
                <a:lnTo>
                  <a:pt x="148466" y="156681"/>
                </a:lnTo>
                <a:close/>
              </a:path>
              <a:path w="541020" h="184785">
                <a:moveTo>
                  <a:pt x="141565" y="99646"/>
                </a:moveTo>
                <a:lnTo>
                  <a:pt x="78798" y="99646"/>
                </a:lnTo>
                <a:lnTo>
                  <a:pt x="84924" y="100048"/>
                </a:lnTo>
                <a:lnTo>
                  <a:pt x="97523" y="101652"/>
                </a:lnTo>
                <a:lnTo>
                  <a:pt x="103538" y="102736"/>
                </a:lnTo>
                <a:lnTo>
                  <a:pt x="109179" y="104090"/>
                </a:lnTo>
                <a:lnTo>
                  <a:pt x="109153" y="120015"/>
                </a:lnTo>
                <a:lnTo>
                  <a:pt x="75018" y="156852"/>
                </a:lnTo>
                <a:lnTo>
                  <a:pt x="68261" y="158058"/>
                </a:lnTo>
                <a:lnTo>
                  <a:pt x="109908" y="158058"/>
                </a:lnTo>
                <a:lnTo>
                  <a:pt x="111326" y="156681"/>
                </a:lnTo>
                <a:lnTo>
                  <a:pt x="148466" y="156681"/>
                </a:lnTo>
                <a:lnTo>
                  <a:pt x="147405" y="154738"/>
                </a:lnTo>
                <a:lnTo>
                  <a:pt x="145284" y="150041"/>
                </a:lnTo>
                <a:lnTo>
                  <a:pt x="142306" y="141337"/>
                </a:lnTo>
                <a:lnTo>
                  <a:pt x="141565" y="135496"/>
                </a:lnTo>
                <a:lnTo>
                  <a:pt x="141565" y="99646"/>
                </a:lnTo>
                <a:close/>
              </a:path>
              <a:path w="541020" h="184785">
                <a:moveTo>
                  <a:pt x="133378" y="27144"/>
                </a:moveTo>
                <a:lnTo>
                  <a:pt x="68035" y="27144"/>
                </a:lnTo>
                <a:lnTo>
                  <a:pt x="78536" y="27714"/>
                </a:lnTo>
                <a:lnTo>
                  <a:pt x="87362" y="29422"/>
                </a:lnTo>
                <a:lnTo>
                  <a:pt x="109266" y="67689"/>
                </a:lnTo>
                <a:lnTo>
                  <a:pt x="109266" y="82120"/>
                </a:lnTo>
                <a:lnTo>
                  <a:pt x="141565" y="82120"/>
                </a:lnTo>
                <a:lnTo>
                  <a:pt x="141565" y="64253"/>
                </a:lnTo>
                <a:lnTo>
                  <a:pt x="140544" y="49125"/>
                </a:lnTo>
                <a:lnTo>
                  <a:pt x="137483" y="36036"/>
                </a:lnTo>
                <a:lnTo>
                  <a:pt x="133378" y="27144"/>
                </a:lnTo>
                <a:close/>
              </a:path>
              <a:path w="541020" h="184785">
                <a:moveTo>
                  <a:pt x="73874" y="0"/>
                </a:moveTo>
                <a:lnTo>
                  <a:pt x="29894" y="7904"/>
                </a:lnTo>
                <a:lnTo>
                  <a:pt x="11682" y="20504"/>
                </a:lnTo>
                <a:lnTo>
                  <a:pt x="11682" y="37452"/>
                </a:lnTo>
                <a:lnTo>
                  <a:pt x="13059" y="39514"/>
                </a:lnTo>
                <a:lnTo>
                  <a:pt x="16494" y="39514"/>
                </a:lnTo>
                <a:lnTo>
                  <a:pt x="17525" y="39343"/>
                </a:lnTo>
                <a:lnTo>
                  <a:pt x="20273" y="38656"/>
                </a:lnTo>
                <a:lnTo>
                  <a:pt x="22560" y="37796"/>
                </a:lnTo>
                <a:lnTo>
                  <a:pt x="25770" y="36421"/>
                </a:lnTo>
                <a:lnTo>
                  <a:pt x="32642" y="33672"/>
                </a:lnTo>
                <a:lnTo>
                  <a:pt x="39687" y="31440"/>
                </a:lnTo>
                <a:lnTo>
                  <a:pt x="54118" y="28004"/>
                </a:lnTo>
                <a:lnTo>
                  <a:pt x="61163" y="27144"/>
                </a:lnTo>
                <a:lnTo>
                  <a:pt x="133378" y="27144"/>
                </a:lnTo>
                <a:lnTo>
                  <a:pt x="132382" y="24987"/>
                </a:lnTo>
                <a:lnTo>
                  <a:pt x="125243" y="15978"/>
                </a:lnTo>
                <a:lnTo>
                  <a:pt x="115911" y="8987"/>
                </a:lnTo>
                <a:lnTo>
                  <a:pt x="104240" y="3994"/>
                </a:lnTo>
                <a:lnTo>
                  <a:pt x="90228" y="998"/>
                </a:lnTo>
                <a:lnTo>
                  <a:pt x="73874" y="0"/>
                </a:lnTo>
                <a:close/>
              </a:path>
            </a:pathLst>
          </a:custGeom>
          <a:solidFill>
            <a:srgbClr val="252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24678" y="6504967"/>
            <a:ext cx="538480" cy="124460"/>
          </a:xfrm>
          <a:custGeom>
            <a:avLst/>
            <a:gdLst/>
            <a:ahLst/>
            <a:cxnLst/>
            <a:rect l="l" t="t" r="r" b="b"/>
            <a:pathLst>
              <a:path w="538479" h="124459">
                <a:moveTo>
                  <a:pt x="1959" y="0"/>
                </a:moveTo>
                <a:lnTo>
                  <a:pt x="0" y="2709"/>
                </a:lnTo>
                <a:lnTo>
                  <a:pt x="0" y="10568"/>
                </a:lnTo>
                <a:lnTo>
                  <a:pt x="43154" y="45345"/>
                </a:lnTo>
                <a:lnTo>
                  <a:pt x="87448" y="72742"/>
                </a:lnTo>
                <a:lnTo>
                  <a:pt x="135121" y="94728"/>
                </a:lnTo>
                <a:lnTo>
                  <a:pt x="185796" y="110915"/>
                </a:lnTo>
                <a:lnTo>
                  <a:pt x="239097" y="120913"/>
                </a:lnTo>
                <a:lnTo>
                  <a:pt x="292737" y="124214"/>
                </a:lnTo>
                <a:lnTo>
                  <a:pt x="296585" y="124214"/>
                </a:lnTo>
                <a:lnTo>
                  <a:pt x="344297" y="121312"/>
                </a:lnTo>
                <a:lnTo>
                  <a:pt x="395048" y="112349"/>
                </a:lnTo>
                <a:lnTo>
                  <a:pt x="444883" y="97589"/>
                </a:lnTo>
                <a:lnTo>
                  <a:pt x="481243" y="81763"/>
                </a:lnTo>
                <a:lnTo>
                  <a:pt x="301442" y="81763"/>
                </a:lnTo>
                <a:lnTo>
                  <a:pt x="248692" y="79380"/>
                </a:lnTo>
                <a:lnTo>
                  <a:pt x="196958" y="72415"/>
                </a:lnTo>
                <a:lnTo>
                  <a:pt x="146693" y="61143"/>
                </a:lnTo>
                <a:lnTo>
                  <a:pt x="98348" y="45839"/>
                </a:lnTo>
                <a:lnTo>
                  <a:pt x="52378" y="26777"/>
                </a:lnTo>
                <a:lnTo>
                  <a:pt x="9234" y="4233"/>
                </a:lnTo>
                <a:lnTo>
                  <a:pt x="1959" y="0"/>
                </a:lnTo>
                <a:close/>
              </a:path>
              <a:path w="538479" h="124459">
                <a:moveTo>
                  <a:pt x="531906" y="35446"/>
                </a:moveTo>
                <a:lnTo>
                  <a:pt x="524324" y="36152"/>
                </a:lnTo>
                <a:lnTo>
                  <a:pt x="480193" y="52700"/>
                </a:lnTo>
                <a:lnTo>
                  <a:pt x="435196" y="65487"/>
                </a:lnTo>
                <a:lnTo>
                  <a:pt x="389976" y="74561"/>
                </a:lnTo>
                <a:lnTo>
                  <a:pt x="345177" y="79970"/>
                </a:lnTo>
                <a:lnTo>
                  <a:pt x="301442" y="81763"/>
                </a:lnTo>
                <a:lnTo>
                  <a:pt x="481243" y="81763"/>
                </a:lnTo>
                <a:lnTo>
                  <a:pt x="491780" y="77176"/>
                </a:lnTo>
                <a:lnTo>
                  <a:pt x="533721" y="51257"/>
                </a:lnTo>
                <a:lnTo>
                  <a:pt x="538300" y="44911"/>
                </a:lnTo>
                <a:lnTo>
                  <a:pt x="537130" y="39003"/>
                </a:lnTo>
                <a:lnTo>
                  <a:pt x="531906" y="35446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2513" y="6496336"/>
            <a:ext cx="112536" cy="1111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149" y="367283"/>
            <a:ext cx="1115377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FF990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4475" y="3019044"/>
            <a:ext cx="10208260" cy="1765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D43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36352" y="6392710"/>
            <a:ext cx="275844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47.jp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jp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47.jpg"/><Relationship Id="rId23" Type="http://schemas.openxmlformats.org/officeDocument/2006/relationships/image" Target="../media/image137.png"/><Relationship Id="rId24" Type="http://schemas.openxmlformats.org/officeDocument/2006/relationships/image" Target="../media/image138.png"/><Relationship Id="rId25" Type="http://schemas.openxmlformats.org/officeDocument/2006/relationships/image" Target="../media/image139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40.png"/><Relationship Id="rId4" Type="http://schemas.openxmlformats.org/officeDocument/2006/relationships/image" Target="../media/image4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1.jpg"/><Relationship Id="rId3" Type="http://schemas.openxmlformats.org/officeDocument/2006/relationships/image" Target="../media/image4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jp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145.jpg"/><Relationship Id="rId8" Type="http://schemas.openxmlformats.org/officeDocument/2006/relationships/image" Target="../media/image146.jpg"/><Relationship Id="rId9" Type="http://schemas.openxmlformats.org/officeDocument/2006/relationships/image" Target="../media/image147.jp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0.jpg"/><Relationship Id="rId3" Type="http://schemas.openxmlformats.org/officeDocument/2006/relationships/image" Target="../media/image151.jpg"/><Relationship Id="rId4" Type="http://schemas.openxmlformats.org/officeDocument/2006/relationships/image" Target="../media/image152.jpg"/><Relationship Id="rId5" Type="http://schemas.openxmlformats.org/officeDocument/2006/relationships/image" Target="../media/image153.jpg"/><Relationship Id="rId6" Type="http://schemas.openxmlformats.org/officeDocument/2006/relationships/image" Target="../media/image4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3" Type="http://schemas.openxmlformats.org/officeDocument/2006/relationships/image" Target="../media/image4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4839" y="610265"/>
              <a:ext cx="1035050" cy="353060"/>
            </a:xfrm>
            <a:custGeom>
              <a:avLst/>
              <a:gdLst/>
              <a:ahLst/>
              <a:cxnLst/>
              <a:rect l="l" t="t" r="r" b="b"/>
              <a:pathLst>
                <a:path w="1035050" h="353059">
                  <a:moveTo>
                    <a:pt x="798339" y="279411"/>
                  </a:moveTo>
                  <a:lnTo>
                    <a:pt x="790451" y="279411"/>
                  </a:lnTo>
                  <a:lnTo>
                    <a:pt x="787606" y="283352"/>
                  </a:lnTo>
                  <a:lnTo>
                    <a:pt x="787606" y="313823"/>
                  </a:lnTo>
                  <a:lnTo>
                    <a:pt x="788366" y="317320"/>
                  </a:lnTo>
                  <a:lnTo>
                    <a:pt x="819816" y="339400"/>
                  </a:lnTo>
                  <a:lnTo>
                    <a:pt x="859016" y="349339"/>
                  </a:lnTo>
                  <a:lnTo>
                    <a:pt x="902657" y="353039"/>
                  </a:lnTo>
                  <a:lnTo>
                    <a:pt x="916830" y="352587"/>
                  </a:lnTo>
                  <a:lnTo>
                    <a:pt x="955906" y="345808"/>
                  </a:lnTo>
                  <a:lnTo>
                    <a:pt x="997654" y="324770"/>
                  </a:lnTo>
                  <a:lnTo>
                    <a:pt x="1018431" y="302421"/>
                  </a:lnTo>
                  <a:lnTo>
                    <a:pt x="898712" y="302421"/>
                  </a:lnTo>
                  <a:lnTo>
                    <a:pt x="887533" y="302133"/>
                  </a:lnTo>
                  <a:lnTo>
                    <a:pt x="843032" y="295273"/>
                  </a:lnTo>
                  <a:lnTo>
                    <a:pt x="808641" y="282920"/>
                  </a:lnTo>
                  <a:lnTo>
                    <a:pt x="805345" y="281568"/>
                  </a:lnTo>
                  <a:lnTo>
                    <a:pt x="800639" y="279850"/>
                  </a:lnTo>
                  <a:lnTo>
                    <a:pt x="798339" y="279411"/>
                  </a:lnTo>
                  <a:close/>
                </a:path>
                <a:path w="1035050" h="353059">
                  <a:moveTo>
                    <a:pt x="923470" y="0"/>
                  </a:moveTo>
                  <a:lnTo>
                    <a:pt x="915149" y="0"/>
                  </a:lnTo>
                  <a:lnTo>
                    <a:pt x="902816" y="412"/>
                  </a:lnTo>
                  <a:lnTo>
                    <a:pt x="856983" y="10253"/>
                  </a:lnTo>
                  <a:lnTo>
                    <a:pt x="820723" y="32708"/>
                  </a:lnTo>
                  <a:lnTo>
                    <a:pt x="797278" y="66260"/>
                  </a:lnTo>
                  <a:lnTo>
                    <a:pt x="791547" y="98614"/>
                  </a:lnTo>
                  <a:lnTo>
                    <a:pt x="792719" y="113119"/>
                  </a:lnTo>
                  <a:lnTo>
                    <a:pt x="810286" y="153181"/>
                  </a:lnTo>
                  <a:lnTo>
                    <a:pt x="851150" y="183999"/>
                  </a:lnTo>
                  <a:lnTo>
                    <a:pt x="925010" y="208405"/>
                  </a:lnTo>
                  <a:lnTo>
                    <a:pt x="937724" y="213093"/>
                  </a:lnTo>
                  <a:lnTo>
                    <a:pt x="970451" y="239962"/>
                  </a:lnTo>
                  <a:lnTo>
                    <a:pt x="972998" y="254425"/>
                  </a:lnTo>
                  <a:lnTo>
                    <a:pt x="971786" y="265277"/>
                  </a:lnTo>
                  <a:lnTo>
                    <a:pt x="942902" y="295394"/>
                  </a:lnTo>
                  <a:lnTo>
                    <a:pt x="898712" y="302421"/>
                  </a:lnTo>
                  <a:lnTo>
                    <a:pt x="1018431" y="302421"/>
                  </a:lnTo>
                  <a:lnTo>
                    <a:pt x="1034181" y="259707"/>
                  </a:lnTo>
                  <a:lnTo>
                    <a:pt x="1034798" y="247850"/>
                  </a:lnTo>
                  <a:lnTo>
                    <a:pt x="1033708" y="233470"/>
                  </a:lnTo>
                  <a:lnTo>
                    <a:pt x="1017377" y="195256"/>
                  </a:lnTo>
                  <a:lnTo>
                    <a:pt x="978114" y="166291"/>
                  </a:lnTo>
                  <a:lnTo>
                    <a:pt x="905945" y="142005"/>
                  </a:lnTo>
                  <a:lnTo>
                    <a:pt x="892013" y="137012"/>
                  </a:lnTo>
                  <a:lnTo>
                    <a:pt x="859633" y="115565"/>
                  </a:lnTo>
                  <a:lnTo>
                    <a:pt x="853350" y="94669"/>
                  </a:lnTo>
                  <a:lnTo>
                    <a:pt x="854460" y="83948"/>
                  </a:lnTo>
                  <a:lnTo>
                    <a:pt x="892465" y="53253"/>
                  </a:lnTo>
                  <a:lnTo>
                    <a:pt x="921066" y="50622"/>
                  </a:lnTo>
                  <a:lnTo>
                    <a:pt x="1016393" y="50622"/>
                  </a:lnTo>
                  <a:lnTo>
                    <a:pt x="1016393" y="34843"/>
                  </a:lnTo>
                  <a:lnTo>
                    <a:pt x="979573" y="9646"/>
                  </a:lnTo>
                  <a:lnTo>
                    <a:pt x="931911" y="554"/>
                  </a:lnTo>
                  <a:lnTo>
                    <a:pt x="923470" y="0"/>
                  </a:lnTo>
                  <a:close/>
                </a:path>
                <a:path w="1035050" h="353059">
                  <a:moveTo>
                    <a:pt x="1016393" y="50622"/>
                  </a:moveTo>
                  <a:lnTo>
                    <a:pt x="921066" y="50622"/>
                  </a:lnTo>
                  <a:lnTo>
                    <a:pt x="940619" y="51527"/>
                  </a:lnTo>
                  <a:lnTo>
                    <a:pt x="959191" y="54240"/>
                  </a:lnTo>
                  <a:lnTo>
                    <a:pt x="976779" y="58760"/>
                  </a:lnTo>
                  <a:lnTo>
                    <a:pt x="993383" y="65084"/>
                  </a:lnTo>
                  <a:lnTo>
                    <a:pt x="999957" y="68158"/>
                  </a:lnTo>
                  <a:lnTo>
                    <a:pt x="1004774" y="69687"/>
                  </a:lnTo>
                  <a:lnTo>
                    <a:pt x="1013534" y="69687"/>
                  </a:lnTo>
                  <a:lnTo>
                    <a:pt x="1016393" y="65742"/>
                  </a:lnTo>
                  <a:lnTo>
                    <a:pt x="1016393" y="50622"/>
                  </a:lnTo>
                  <a:close/>
                </a:path>
                <a:path w="1035050" h="353059">
                  <a:moveTo>
                    <a:pt x="359389" y="9861"/>
                  </a:moveTo>
                  <a:lnTo>
                    <a:pt x="309425" y="9861"/>
                  </a:lnTo>
                  <a:lnTo>
                    <a:pt x="306367" y="12933"/>
                  </a:lnTo>
                  <a:lnTo>
                    <a:pt x="306367" y="21694"/>
                  </a:lnTo>
                  <a:lnTo>
                    <a:pt x="307452" y="26739"/>
                  </a:lnTo>
                  <a:lnTo>
                    <a:pt x="309654" y="34185"/>
                  </a:lnTo>
                  <a:lnTo>
                    <a:pt x="397746" y="324770"/>
                  </a:lnTo>
                  <a:lnTo>
                    <a:pt x="399936" y="332228"/>
                  </a:lnTo>
                  <a:lnTo>
                    <a:pt x="402566" y="337160"/>
                  </a:lnTo>
                  <a:lnTo>
                    <a:pt x="408697" y="341976"/>
                  </a:lnTo>
                  <a:lnTo>
                    <a:pt x="413524" y="343178"/>
                  </a:lnTo>
                  <a:lnTo>
                    <a:pt x="459323" y="343178"/>
                  </a:lnTo>
                  <a:lnTo>
                    <a:pt x="464364" y="341867"/>
                  </a:lnTo>
                  <a:lnTo>
                    <a:pt x="470495" y="336604"/>
                  </a:lnTo>
                  <a:lnTo>
                    <a:pt x="472911" y="331570"/>
                  </a:lnTo>
                  <a:lnTo>
                    <a:pt x="474669" y="324112"/>
                  </a:lnTo>
                  <a:lnTo>
                    <a:pt x="485988" y="276777"/>
                  </a:lnTo>
                  <a:lnTo>
                    <a:pt x="437853" y="276777"/>
                  </a:lnTo>
                  <a:lnTo>
                    <a:pt x="374736" y="28268"/>
                  </a:lnTo>
                  <a:lnTo>
                    <a:pt x="372538" y="20822"/>
                  </a:lnTo>
                  <a:lnTo>
                    <a:pt x="370021" y="15890"/>
                  </a:lnTo>
                  <a:lnTo>
                    <a:pt x="364322" y="11074"/>
                  </a:lnTo>
                  <a:lnTo>
                    <a:pt x="359389" y="9861"/>
                  </a:lnTo>
                  <a:close/>
                </a:path>
                <a:path w="1035050" h="353059">
                  <a:moveTo>
                    <a:pt x="583972" y="82177"/>
                  </a:moveTo>
                  <a:lnTo>
                    <a:pt x="532519" y="82177"/>
                  </a:lnTo>
                  <a:lnTo>
                    <a:pt x="591031" y="324112"/>
                  </a:lnTo>
                  <a:lnTo>
                    <a:pt x="592778" y="331570"/>
                  </a:lnTo>
                  <a:lnTo>
                    <a:pt x="595193" y="336604"/>
                  </a:lnTo>
                  <a:lnTo>
                    <a:pt x="601328" y="341867"/>
                  </a:lnTo>
                  <a:lnTo>
                    <a:pt x="606370" y="343178"/>
                  </a:lnTo>
                  <a:lnTo>
                    <a:pt x="652176" y="343178"/>
                  </a:lnTo>
                  <a:lnTo>
                    <a:pt x="656992" y="341976"/>
                  </a:lnTo>
                  <a:lnTo>
                    <a:pt x="663127" y="337160"/>
                  </a:lnTo>
                  <a:lnTo>
                    <a:pt x="665753" y="332228"/>
                  </a:lnTo>
                  <a:lnTo>
                    <a:pt x="667954" y="324770"/>
                  </a:lnTo>
                  <a:lnTo>
                    <a:pt x="681911" y="280065"/>
                  </a:lnTo>
                  <a:lnTo>
                    <a:pt x="630477" y="280065"/>
                  </a:lnTo>
                  <a:lnTo>
                    <a:pt x="583972" y="82177"/>
                  </a:lnTo>
                  <a:close/>
                </a:path>
                <a:path w="1035050" h="353059">
                  <a:moveTo>
                    <a:pt x="758894" y="9861"/>
                  </a:moveTo>
                  <a:lnTo>
                    <a:pt x="710901" y="9861"/>
                  </a:lnTo>
                  <a:lnTo>
                    <a:pt x="705969" y="11074"/>
                  </a:lnTo>
                  <a:lnTo>
                    <a:pt x="700270" y="15890"/>
                  </a:lnTo>
                  <a:lnTo>
                    <a:pt x="697753" y="20822"/>
                  </a:lnTo>
                  <a:lnTo>
                    <a:pt x="695566" y="28268"/>
                  </a:lnTo>
                  <a:lnTo>
                    <a:pt x="630477" y="280065"/>
                  </a:lnTo>
                  <a:lnTo>
                    <a:pt x="681911" y="280065"/>
                  </a:lnTo>
                  <a:lnTo>
                    <a:pt x="758676" y="34185"/>
                  </a:lnTo>
                  <a:lnTo>
                    <a:pt x="759995" y="30241"/>
                  </a:lnTo>
                  <a:lnTo>
                    <a:pt x="760866" y="27179"/>
                  </a:lnTo>
                  <a:lnTo>
                    <a:pt x="761741" y="22795"/>
                  </a:lnTo>
                  <a:lnTo>
                    <a:pt x="761865" y="21694"/>
                  </a:lnTo>
                  <a:lnTo>
                    <a:pt x="761963" y="12933"/>
                  </a:lnTo>
                  <a:lnTo>
                    <a:pt x="758894" y="9861"/>
                  </a:lnTo>
                  <a:close/>
                </a:path>
                <a:path w="1035050" h="353059">
                  <a:moveTo>
                    <a:pt x="555962" y="9861"/>
                  </a:moveTo>
                  <a:lnTo>
                    <a:pt x="511699" y="9861"/>
                  </a:lnTo>
                  <a:lnTo>
                    <a:pt x="506654" y="11074"/>
                  </a:lnTo>
                  <a:lnTo>
                    <a:pt x="500523" y="15890"/>
                  </a:lnTo>
                  <a:lnTo>
                    <a:pt x="498107" y="20822"/>
                  </a:lnTo>
                  <a:lnTo>
                    <a:pt x="437853" y="276777"/>
                  </a:lnTo>
                  <a:lnTo>
                    <a:pt x="485988" y="276777"/>
                  </a:lnTo>
                  <a:lnTo>
                    <a:pt x="532519" y="82177"/>
                  </a:lnTo>
                  <a:lnTo>
                    <a:pt x="583972" y="82177"/>
                  </a:lnTo>
                  <a:lnTo>
                    <a:pt x="569553" y="20822"/>
                  </a:lnTo>
                  <a:lnTo>
                    <a:pt x="567138" y="15890"/>
                  </a:lnTo>
                  <a:lnTo>
                    <a:pt x="561007" y="11074"/>
                  </a:lnTo>
                  <a:lnTo>
                    <a:pt x="555962" y="9861"/>
                  </a:lnTo>
                  <a:close/>
                </a:path>
                <a:path w="1035050" h="353059">
                  <a:moveTo>
                    <a:pt x="126230" y="145949"/>
                  </a:moveTo>
                  <a:lnTo>
                    <a:pt x="74287" y="153266"/>
                  </a:lnTo>
                  <a:lnTo>
                    <a:pt x="34190" y="175202"/>
                  </a:lnTo>
                  <a:lnTo>
                    <a:pt x="8546" y="209149"/>
                  </a:lnTo>
                  <a:lnTo>
                    <a:pt x="0" y="252453"/>
                  </a:lnTo>
                  <a:lnTo>
                    <a:pt x="1725" y="273986"/>
                  </a:lnTo>
                  <a:lnTo>
                    <a:pt x="15533" y="310145"/>
                  </a:lnTo>
                  <a:lnTo>
                    <a:pt x="60157" y="344990"/>
                  </a:lnTo>
                  <a:lnTo>
                    <a:pt x="102563" y="351729"/>
                  </a:lnTo>
                  <a:lnTo>
                    <a:pt x="134363" y="348483"/>
                  </a:lnTo>
                  <a:lnTo>
                    <a:pt x="163371" y="338744"/>
                  </a:lnTo>
                  <a:lnTo>
                    <a:pt x="189586" y="322513"/>
                  </a:lnTo>
                  <a:lnTo>
                    <a:pt x="210294" y="302421"/>
                  </a:lnTo>
                  <a:lnTo>
                    <a:pt x="118337" y="302421"/>
                  </a:lnTo>
                  <a:lnTo>
                    <a:pt x="106257" y="301578"/>
                  </a:lnTo>
                  <a:lnTo>
                    <a:pt x="72853" y="281405"/>
                  </a:lnTo>
                  <a:lnTo>
                    <a:pt x="65085" y="249166"/>
                  </a:lnTo>
                  <a:lnTo>
                    <a:pt x="66236" y="235856"/>
                  </a:lnTo>
                  <a:lnTo>
                    <a:pt x="93888" y="199161"/>
                  </a:lnTo>
                  <a:lnTo>
                    <a:pt x="139379" y="190658"/>
                  </a:lnTo>
                  <a:lnTo>
                    <a:pt x="270865" y="190658"/>
                  </a:lnTo>
                  <a:lnTo>
                    <a:pt x="270865" y="157125"/>
                  </a:lnTo>
                  <a:lnTo>
                    <a:pt x="209067" y="157125"/>
                  </a:lnTo>
                  <a:lnTo>
                    <a:pt x="197991" y="154642"/>
                  </a:lnTo>
                  <a:lnTo>
                    <a:pt x="187122" y="152443"/>
                  </a:lnTo>
                  <a:lnTo>
                    <a:pt x="145704" y="146689"/>
                  </a:lnTo>
                  <a:lnTo>
                    <a:pt x="135863" y="146134"/>
                  </a:lnTo>
                  <a:lnTo>
                    <a:pt x="126230" y="145949"/>
                  </a:lnTo>
                  <a:close/>
                </a:path>
                <a:path w="1035050" h="353059">
                  <a:moveTo>
                    <a:pt x="284201" y="299788"/>
                  </a:moveTo>
                  <a:lnTo>
                    <a:pt x="213007" y="299788"/>
                  </a:lnTo>
                  <a:lnTo>
                    <a:pt x="216952" y="308121"/>
                  </a:lnTo>
                  <a:lnTo>
                    <a:pt x="241495" y="342746"/>
                  </a:lnTo>
                  <a:lnTo>
                    <a:pt x="245225" y="344493"/>
                  </a:lnTo>
                  <a:lnTo>
                    <a:pt x="252232" y="344493"/>
                  </a:lnTo>
                  <a:lnTo>
                    <a:pt x="287515" y="321927"/>
                  </a:lnTo>
                  <a:lnTo>
                    <a:pt x="289931" y="318195"/>
                  </a:lnTo>
                  <a:lnTo>
                    <a:pt x="289931" y="311622"/>
                  </a:lnTo>
                  <a:lnTo>
                    <a:pt x="289048" y="308777"/>
                  </a:lnTo>
                  <a:lnTo>
                    <a:pt x="287301" y="305709"/>
                  </a:lnTo>
                  <a:lnTo>
                    <a:pt x="284201" y="299788"/>
                  </a:lnTo>
                  <a:close/>
                </a:path>
                <a:path w="1035050" h="353059">
                  <a:moveTo>
                    <a:pt x="270865" y="190658"/>
                  </a:moveTo>
                  <a:lnTo>
                    <a:pt x="139379" y="190658"/>
                  </a:lnTo>
                  <a:lnTo>
                    <a:pt x="147984" y="190802"/>
                  </a:lnTo>
                  <a:lnTo>
                    <a:pt x="156713" y="191234"/>
                  </a:lnTo>
                  <a:lnTo>
                    <a:pt x="200743" y="197332"/>
                  </a:lnTo>
                  <a:lnTo>
                    <a:pt x="209067" y="199200"/>
                  </a:lnTo>
                  <a:lnTo>
                    <a:pt x="209067" y="214979"/>
                  </a:lnTo>
                  <a:lnTo>
                    <a:pt x="203289" y="254078"/>
                  </a:lnTo>
                  <a:lnTo>
                    <a:pt x="176188" y="286067"/>
                  </a:lnTo>
                  <a:lnTo>
                    <a:pt x="137237" y="300693"/>
                  </a:lnTo>
                  <a:lnTo>
                    <a:pt x="118337" y="302421"/>
                  </a:lnTo>
                  <a:lnTo>
                    <a:pt x="210294" y="302421"/>
                  </a:lnTo>
                  <a:lnTo>
                    <a:pt x="213007" y="299788"/>
                  </a:lnTo>
                  <a:lnTo>
                    <a:pt x="284201" y="299788"/>
                  </a:lnTo>
                  <a:lnTo>
                    <a:pt x="283548" y="298535"/>
                  </a:lnTo>
                  <a:lnTo>
                    <a:pt x="271131" y="255209"/>
                  </a:lnTo>
                  <a:lnTo>
                    <a:pt x="270970" y="249166"/>
                  </a:lnTo>
                  <a:lnTo>
                    <a:pt x="270865" y="190658"/>
                  </a:lnTo>
                  <a:close/>
                </a:path>
                <a:path w="1035050" h="353059">
                  <a:moveTo>
                    <a:pt x="255201" y="51936"/>
                  </a:moveTo>
                  <a:lnTo>
                    <a:pt x="130175" y="51936"/>
                  </a:lnTo>
                  <a:lnTo>
                    <a:pt x="150268" y="53026"/>
                  </a:lnTo>
                  <a:lnTo>
                    <a:pt x="167155" y="56294"/>
                  </a:lnTo>
                  <a:lnTo>
                    <a:pt x="199080" y="79652"/>
                  </a:lnTo>
                  <a:lnTo>
                    <a:pt x="209067" y="129513"/>
                  </a:lnTo>
                  <a:lnTo>
                    <a:pt x="209067" y="157125"/>
                  </a:lnTo>
                  <a:lnTo>
                    <a:pt x="270865" y="157125"/>
                  </a:lnTo>
                  <a:lnTo>
                    <a:pt x="270865" y="122938"/>
                  </a:lnTo>
                  <a:lnTo>
                    <a:pt x="268912" y="93994"/>
                  </a:lnTo>
                  <a:lnTo>
                    <a:pt x="263055" y="68950"/>
                  </a:lnTo>
                  <a:lnTo>
                    <a:pt x="255201" y="51936"/>
                  </a:lnTo>
                  <a:close/>
                </a:path>
                <a:path w="1035050" h="353059">
                  <a:moveTo>
                    <a:pt x="141347" y="0"/>
                  </a:moveTo>
                  <a:lnTo>
                    <a:pt x="96849" y="4069"/>
                  </a:lnTo>
                  <a:lnTo>
                    <a:pt x="57198" y="15123"/>
                  </a:lnTo>
                  <a:lnTo>
                    <a:pt x="23228" y="34843"/>
                  </a:lnTo>
                  <a:lnTo>
                    <a:pt x="22352" y="39231"/>
                  </a:lnTo>
                  <a:lnTo>
                    <a:pt x="22352" y="71659"/>
                  </a:lnTo>
                  <a:lnTo>
                    <a:pt x="24986" y="75604"/>
                  </a:lnTo>
                  <a:lnTo>
                    <a:pt x="31560" y="75604"/>
                  </a:lnTo>
                  <a:lnTo>
                    <a:pt x="33532" y="75276"/>
                  </a:lnTo>
                  <a:lnTo>
                    <a:pt x="38788" y="73962"/>
                  </a:lnTo>
                  <a:lnTo>
                    <a:pt x="43165" y="72316"/>
                  </a:lnTo>
                  <a:lnTo>
                    <a:pt x="49307" y="69687"/>
                  </a:lnTo>
                  <a:lnTo>
                    <a:pt x="59230" y="65927"/>
                  </a:lnTo>
                  <a:lnTo>
                    <a:pt x="100034" y="54711"/>
                  </a:lnTo>
                  <a:lnTo>
                    <a:pt x="130175" y="51936"/>
                  </a:lnTo>
                  <a:lnTo>
                    <a:pt x="255201" y="51936"/>
                  </a:lnTo>
                  <a:lnTo>
                    <a:pt x="253295" y="47809"/>
                  </a:lnTo>
                  <a:lnTo>
                    <a:pt x="239635" y="30571"/>
                  </a:lnTo>
                  <a:lnTo>
                    <a:pt x="221780" y="17195"/>
                  </a:lnTo>
                  <a:lnTo>
                    <a:pt x="199448" y="7641"/>
                  </a:lnTo>
                  <a:lnTo>
                    <a:pt x="172638" y="1910"/>
                  </a:lnTo>
                  <a:lnTo>
                    <a:pt x="141347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487" y="1053733"/>
              <a:ext cx="1029969" cy="232410"/>
            </a:xfrm>
            <a:custGeom>
              <a:avLst/>
              <a:gdLst/>
              <a:ahLst/>
              <a:cxnLst/>
              <a:rect l="l" t="t" r="r" b="b"/>
              <a:pathLst>
                <a:path w="1029969" h="232409">
                  <a:moveTo>
                    <a:pt x="8050" y="0"/>
                  </a:moveTo>
                  <a:lnTo>
                    <a:pt x="1635" y="3647"/>
                  </a:lnTo>
                  <a:lnTo>
                    <a:pt x="0" y="10775"/>
                  </a:lnTo>
                  <a:lnTo>
                    <a:pt x="4862" y="18927"/>
                  </a:lnTo>
                  <a:lnTo>
                    <a:pt x="42704" y="51093"/>
                  </a:lnTo>
                  <a:lnTo>
                    <a:pt x="82431" y="80951"/>
                  </a:lnTo>
                  <a:lnTo>
                    <a:pt x="123953" y="108408"/>
                  </a:lnTo>
                  <a:lnTo>
                    <a:pt x="167182" y="133370"/>
                  </a:lnTo>
                  <a:lnTo>
                    <a:pt x="212026" y="155745"/>
                  </a:lnTo>
                  <a:lnTo>
                    <a:pt x="258397" y="175438"/>
                  </a:lnTo>
                  <a:lnTo>
                    <a:pt x="306204" y="192357"/>
                  </a:lnTo>
                  <a:lnTo>
                    <a:pt x="355357" y="206409"/>
                  </a:lnTo>
                  <a:lnTo>
                    <a:pt x="405766" y="217501"/>
                  </a:lnTo>
                  <a:lnTo>
                    <a:pt x="457342" y="225539"/>
                  </a:lnTo>
                  <a:lnTo>
                    <a:pt x="509995" y="230430"/>
                  </a:lnTo>
                  <a:lnTo>
                    <a:pt x="563634" y="232081"/>
                  </a:lnTo>
                  <a:lnTo>
                    <a:pt x="610626" y="230631"/>
                  </a:lnTo>
                  <a:lnTo>
                    <a:pt x="658629" y="226303"/>
                  </a:lnTo>
                  <a:lnTo>
                    <a:pt x="707159" y="219132"/>
                  </a:lnTo>
                  <a:lnTo>
                    <a:pt x="755734" y="209154"/>
                  </a:lnTo>
                  <a:lnTo>
                    <a:pt x="803870" y="196402"/>
                  </a:lnTo>
                  <a:lnTo>
                    <a:pt x="851085" y="180911"/>
                  </a:lnTo>
                  <a:lnTo>
                    <a:pt x="896895" y="162718"/>
                  </a:lnTo>
                  <a:lnTo>
                    <a:pt x="940816" y="141855"/>
                  </a:lnTo>
                  <a:lnTo>
                    <a:pt x="982367" y="118358"/>
                  </a:lnTo>
                  <a:lnTo>
                    <a:pt x="1021064" y="92262"/>
                  </a:lnTo>
                  <a:lnTo>
                    <a:pt x="1029826" y="80120"/>
                  </a:lnTo>
                  <a:lnTo>
                    <a:pt x="1027586" y="68817"/>
                  </a:lnTo>
                  <a:lnTo>
                    <a:pt x="1017591" y="62010"/>
                  </a:lnTo>
                  <a:lnTo>
                    <a:pt x="1003084" y="63361"/>
                  </a:lnTo>
                  <a:lnTo>
                    <a:pt x="956451" y="81846"/>
                  </a:lnTo>
                  <a:lnTo>
                    <a:pt x="909138" y="98096"/>
                  </a:lnTo>
                  <a:lnTo>
                    <a:pt x="861356" y="112129"/>
                  </a:lnTo>
                  <a:lnTo>
                    <a:pt x="813316" y="123959"/>
                  </a:lnTo>
                  <a:lnTo>
                    <a:pt x="765229" y="133603"/>
                  </a:lnTo>
                  <a:lnTo>
                    <a:pt x="717306" y="141076"/>
                  </a:lnTo>
                  <a:lnTo>
                    <a:pt x="669757" y="146395"/>
                  </a:lnTo>
                  <a:lnTo>
                    <a:pt x="622795" y="149574"/>
                  </a:lnTo>
                  <a:lnTo>
                    <a:pt x="576629" y="150631"/>
                  </a:lnTo>
                  <a:lnTo>
                    <a:pt x="525976" y="149480"/>
                  </a:lnTo>
                  <a:lnTo>
                    <a:pt x="475701" y="146072"/>
                  </a:lnTo>
                  <a:lnTo>
                    <a:pt x="425911" y="140472"/>
                  </a:lnTo>
                  <a:lnTo>
                    <a:pt x="376715" y="132746"/>
                  </a:lnTo>
                  <a:lnTo>
                    <a:pt x="328222" y="122960"/>
                  </a:lnTo>
                  <a:lnTo>
                    <a:pt x="280539" y="111179"/>
                  </a:lnTo>
                  <a:lnTo>
                    <a:pt x="233775" y="97469"/>
                  </a:lnTo>
                  <a:lnTo>
                    <a:pt x="188038" y="81896"/>
                  </a:lnTo>
                  <a:lnTo>
                    <a:pt x="143437" y="64525"/>
                  </a:lnTo>
                  <a:lnTo>
                    <a:pt x="100080" y="45423"/>
                  </a:lnTo>
                  <a:lnTo>
                    <a:pt x="58075" y="24655"/>
                  </a:lnTo>
                  <a:lnTo>
                    <a:pt x="17530" y="2287"/>
                  </a:lnTo>
                  <a:lnTo>
                    <a:pt x="8050" y="0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426" y="1031409"/>
              <a:ext cx="211517" cy="20819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073" y="1929383"/>
            <a:ext cx="8110220" cy="195833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5300" spc="-165" b="1">
                <a:solidFill>
                  <a:srgbClr val="232F3E"/>
                </a:solidFill>
                <a:latin typeface="Tahoma"/>
                <a:cs typeface="Tahoma"/>
              </a:rPr>
              <a:t>Automate </a:t>
            </a:r>
            <a:r>
              <a:rPr dirty="0" sz="5300" spc="-220" b="1">
                <a:solidFill>
                  <a:srgbClr val="232F3E"/>
                </a:solidFill>
                <a:latin typeface="Tahoma"/>
                <a:cs typeface="Tahoma"/>
              </a:rPr>
              <a:t>Data </a:t>
            </a:r>
            <a:r>
              <a:rPr dirty="0" sz="5300" spc="-195" b="1">
                <a:solidFill>
                  <a:srgbClr val="232F3E"/>
                </a:solidFill>
                <a:latin typeface="Tahoma"/>
                <a:cs typeface="Tahoma"/>
              </a:rPr>
              <a:t>Lake with  </a:t>
            </a:r>
            <a:r>
              <a:rPr dirty="0" sz="5300" spc="-235" b="1">
                <a:solidFill>
                  <a:srgbClr val="232F3E"/>
                </a:solidFill>
                <a:latin typeface="Tahoma"/>
                <a:cs typeface="Tahoma"/>
              </a:rPr>
              <a:t>AWS </a:t>
            </a:r>
            <a:r>
              <a:rPr dirty="0" sz="5300" spc="-195" b="1">
                <a:solidFill>
                  <a:srgbClr val="232F3E"/>
                </a:solidFill>
                <a:latin typeface="Tahoma"/>
                <a:cs typeface="Tahoma"/>
              </a:rPr>
              <a:t>Lake</a:t>
            </a:r>
            <a:r>
              <a:rPr dirty="0" sz="5300" spc="-5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5300" spc="-145" b="1">
                <a:solidFill>
                  <a:srgbClr val="232F3E"/>
                </a:solidFill>
                <a:latin typeface="Tahoma"/>
                <a:cs typeface="Tahoma"/>
              </a:rPr>
              <a:t>Formation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1005014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75" b="1">
                <a:solidFill>
                  <a:srgbClr val="232F3E"/>
                </a:solidFill>
                <a:latin typeface="Tahoma"/>
                <a:cs typeface="Tahoma"/>
              </a:rPr>
              <a:t>AWS </a:t>
            </a:r>
            <a:r>
              <a:rPr dirty="0" sz="3200" spc="-145" b="1">
                <a:solidFill>
                  <a:srgbClr val="232F3E"/>
                </a:solidFill>
                <a:latin typeface="Tahoma"/>
                <a:cs typeface="Tahoma"/>
              </a:rPr>
              <a:t>Lake </a:t>
            </a: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Formation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is </a:t>
            </a:r>
            <a:r>
              <a:rPr dirty="0" sz="3200" spc="-35" b="1">
                <a:solidFill>
                  <a:srgbClr val="232F3E"/>
                </a:solidFill>
                <a:latin typeface="Tahoma"/>
                <a:cs typeface="Tahoma"/>
              </a:rPr>
              <a:t>fully </a:t>
            </a:r>
            <a:r>
              <a:rPr dirty="0" sz="3200" spc="-120" b="1">
                <a:solidFill>
                  <a:srgbClr val="232F3E"/>
                </a:solidFill>
                <a:latin typeface="Tahoma"/>
                <a:cs typeface="Tahoma"/>
              </a:rPr>
              <a:t>integrated </a:t>
            </a:r>
            <a:r>
              <a:rPr dirty="0" sz="3200" spc="-260" b="1">
                <a:solidFill>
                  <a:srgbClr val="232F3E"/>
                </a:solidFill>
                <a:latin typeface="Tahoma"/>
                <a:cs typeface="Tahoma"/>
              </a:rPr>
              <a:t>w/ </a:t>
            </a:r>
            <a:r>
              <a:rPr dirty="0" sz="3200" spc="-175" b="1">
                <a:solidFill>
                  <a:srgbClr val="232F3E"/>
                </a:solidFill>
                <a:latin typeface="Tahoma"/>
                <a:cs typeface="Tahoma"/>
              </a:rPr>
              <a:t>AWS</a:t>
            </a:r>
            <a:r>
              <a:rPr dirty="0" sz="3200" spc="-9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Glue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1856" y="1158239"/>
            <a:ext cx="11530965" cy="4810125"/>
            <a:chOff x="371856" y="1158239"/>
            <a:chExt cx="11530965" cy="4810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856" y="1158239"/>
              <a:ext cx="11530584" cy="48097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823" y="1189177"/>
              <a:ext cx="11416861" cy="46939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0823" y="1189177"/>
              <a:ext cx="11417300" cy="4693920"/>
            </a:xfrm>
            <a:custGeom>
              <a:avLst/>
              <a:gdLst/>
              <a:ahLst/>
              <a:cxnLst/>
              <a:rect l="l" t="t" r="r" b="b"/>
              <a:pathLst>
                <a:path w="11417300" h="4693920">
                  <a:moveTo>
                    <a:pt x="0" y="0"/>
                  </a:moveTo>
                  <a:lnTo>
                    <a:pt x="1089517" y="0"/>
                  </a:lnTo>
                  <a:lnTo>
                    <a:pt x="1098595" y="0"/>
                  </a:lnTo>
                  <a:lnTo>
                    <a:pt x="11416861" y="0"/>
                  </a:lnTo>
                  <a:lnTo>
                    <a:pt x="11416861" y="2112857"/>
                  </a:lnTo>
                  <a:lnTo>
                    <a:pt x="1098595" y="2112857"/>
                  </a:lnTo>
                  <a:lnTo>
                    <a:pt x="1098595" y="4693921"/>
                  </a:lnTo>
                  <a:lnTo>
                    <a:pt x="0" y="46939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506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992" y="3270503"/>
              <a:ext cx="10442448" cy="26974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341" y="3302033"/>
              <a:ext cx="10327344" cy="25810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90341" y="3302033"/>
              <a:ext cx="10327640" cy="2581275"/>
            </a:xfrm>
            <a:custGeom>
              <a:avLst/>
              <a:gdLst/>
              <a:ahLst/>
              <a:cxnLst/>
              <a:rect l="l" t="t" r="r" b="b"/>
              <a:pathLst>
                <a:path w="10327640" h="2581275">
                  <a:moveTo>
                    <a:pt x="0" y="0"/>
                  </a:moveTo>
                  <a:lnTo>
                    <a:pt x="10327344" y="0"/>
                  </a:lnTo>
                  <a:lnTo>
                    <a:pt x="10327344" y="2581064"/>
                  </a:lnTo>
                  <a:lnTo>
                    <a:pt x="0" y="25810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4D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90342" y="1901450"/>
              <a:ext cx="5534025" cy="1287145"/>
            </a:xfrm>
            <a:custGeom>
              <a:avLst/>
              <a:gdLst/>
              <a:ahLst/>
              <a:cxnLst/>
              <a:rect l="l" t="t" r="r" b="b"/>
              <a:pathLst>
                <a:path w="5534025" h="1287145">
                  <a:moveTo>
                    <a:pt x="5533931" y="0"/>
                  </a:moveTo>
                  <a:lnTo>
                    <a:pt x="0" y="0"/>
                  </a:lnTo>
                  <a:lnTo>
                    <a:pt x="0" y="1286689"/>
                  </a:lnTo>
                  <a:lnTo>
                    <a:pt x="5533931" y="1286689"/>
                  </a:lnTo>
                  <a:lnTo>
                    <a:pt x="5533931" y="0"/>
                  </a:lnTo>
                  <a:close/>
                </a:path>
              </a:pathLst>
            </a:custGeom>
            <a:solidFill>
              <a:srgbClr val="45D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90342" y="1901450"/>
              <a:ext cx="5534025" cy="1287145"/>
            </a:xfrm>
            <a:custGeom>
              <a:avLst/>
              <a:gdLst/>
              <a:ahLst/>
              <a:cxnLst/>
              <a:rect l="l" t="t" r="r" b="b"/>
              <a:pathLst>
                <a:path w="5534025" h="1287145">
                  <a:moveTo>
                    <a:pt x="0" y="0"/>
                  </a:moveTo>
                  <a:lnTo>
                    <a:pt x="5533932" y="0"/>
                  </a:lnTo>
                  <a:lnTo>
                    <a:pt x="5533932" y="1286688"/>
                  </a:lnTo>
                  <a:lnTo>
                    <a:pt x="0" y="128668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50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461176" y="2287015"/>
            <a:ext cx="15951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007896"/>
                </a:solidFill>
                <a:latin typeface="Century Gothic"/>
                <a:cs typeface="Century Gothic"/>
              </a:rPr>
              <a:t>Blueprints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3730" y="4360936"/>
            <a:ext cx="2643505" cy="843915"/>
          </a:xfrm>
          <a:prstGeom prst="rect">
            <a:avLst/>
          </a:prstGeom>
          <a:solidFill>
            <a:srgbClr val="FFD699"/>
          </a:solidFill>
          <a:ln w="6350">
            <a:solidFill>
              <a:srgbClr val="7F4D00"/>
            </a:solidFill>
          </a:ln>
        </p:spPr>
        <p:txBody>
          <a:bodyPr wrap="square" lIns="0" tIns="175895" rIns="0" bIns="0" rtlCol="0" vert="horz">
            <a:spAutoFit/>
          </a:bodyPr>
          <a:lstStyle/>
          <a:p>
            <a:pPr marL="252729">
              <a:lnSpc>
                <a:spcPct val="100000"/>
              </a:lnSpc>
              <a:spcBef>
                <a:spcPts val="1385"/>
              </a:spcBef>
            </a:pPr>
            <a:r>
              <a:rPr dirty="0" sz="2700" spc="-185">
                <a:solidFill>
                  <a:srgbClr val="BF7300"/>
                </a:solidFill>
                <a:latin typeface="Century Gothic"/>
                <a:cs typeface="Century Gothic"/>
              </a:rPr>
              <a:t>Glue </a:t>
            </a:r>
            <a:r>
              <a:rPr dirty="0" sz="2700" spc="195">
                <a:solidFill>
                  <a:srgbClr val="BF7300"/>
                </a:solidFill>
                <a:latin typeface="Century Gothic"/>
                <a:cs typeface="Century Gothic"/>
              </a:rPr>
              <a:t>ETL</a:t>
            </a:r>
            <a:r>
              <a:rPr dirty="0" sz="2700" spc="25">
                <a:solidFill>
                  <a:srgbClr val="BF7300"/>
                </a:solidFill>
                <a:latin typeface="Century Gothic"/>
                <a:cs typeface="Century Gothic"/>
              </a:rPr>
              <a:t> </a:t>
            </a:r>
            <a:r>
              <a:rPr dirty="0" sz="2700" spc="-130">
                <a:solidFill>
                  <a:srgbClr val="BF7300"/>
                </a:solidFill>
                <a:latin typeface="Century Gothic"/>
                <a:cs typeface="Century Gothic"/>
              </a:rPr>
              <a:t>Jobs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3733" y="3409662"/>
            <a:ext cx="5420995" cy="843915"/>
          </a:xfrm>
          <a:prstGeom prst="rect">
            <a:avLst/>
          </a:prstGeom>
          <a:solidFill>
            <a:srgbClr val="FFD699"/>
          </a:solidFill>
          <a:ln w="6350">
            <a:solidFill>
              <a:srgbClr val="7F4D00"/>
            </a:solidFill>
          </a:ln>
        </p:spPr>
        <p:txBody>
          <a:bodyPr wrap="square" lIns="0" tIns="17589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385"/>
              </a:spcBef>
            </a:pPr>
            <a:r>
              <a:rPr dirty="0" sz="2700" spc="-20">
                <a:solidFill>
                  <a:srgbClr val="BF7300"/>
                </a:solidFill>
                <a:latin typeface="Century Gothic"/>
                <a:cs typeface="Century Gothic"/>
              </a:rPr>
              <a:t>Workflow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54472" y="4360932"/>
            <a:ext cx="2670175" cy="843915"/>
          </a:xfrm>
          <a:custGeom>
            <a:avLst/>
            <a:gdLst/>
            <a:ahLst/>
            <a:cxnLst/>
            <a:rect l="l" t="t" r="r" b="b"/>
            <a:pathLst>
              <a:path w="2670175" h="843914">
                <a:moveTo>
                  <a:pt x="2669800" y="0"/>
                </a:moveTo>
                <a:lnTo>
                  <a:pt x="0" y="0"/>
                </a:lnTo>
                <a:lnTo>
                  <a:pt x="0" y="843643"/>
                </a:lnTo>
                <a:lnTo>
                  <a:pt x="2669800" y="843643"/>
                </a:lnTo>
                <a:lnTo>
                  <a:pt x="2669800" y="0"/>
                </a:lnTo>
                <a:close/>
              </a:path>
            </a:pathLst>
          </a:custGeom>
          <a:solidFill>
            <a:srgbClr val="FFD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354472" y="4360932"/>
            <a:ext cx="2670175" cy="843915"/>
          </a:xfrm>
          <a:prstGeom prst="rect">
            <a:avLst/>
          </a:prstGeom>
          <a:ln w="6350">
            <a:solidFill>
              <a:srgbClr val="7F4D00"/>
            </a:solidFill>
          </a:ln>
        </p:spPr>
        <p:txBody>
          <a:bodyPr wrap="square" lIns="0" tIns="175895" rIns="0" bIns="0" rtlCol="0" vert="horz">
            <a:spAutoFit/>
          </a:bodyPr>
          <a:lstStyle/>
          <a:p>
            <a:pPr marL="276225">
              <a:lnSpc>
                <a:spcPct val="100000"/>
              </a:lnSpc>
              <a:spcBef>
                <a:spcPts val="1385"/>
              </a:spcBef>
            </a:pPr>
            <a:r>
              <a:rPr dirty="0" sz="2700" spc="-185">
                <a:solidFill>
                  <a:srgbClr val="BF7300"/>
                </a:solidFill>
                <a:latin typeface="Century Gothic"/>
                <a:cs typeface="Century Gothic"/>
              </a:rPr>
              <a:t>Glue</a:t>
            </a:r>
            <a:r>
              <a:rPr dirty="0" sz="2700" spc="-80">
                <a:solidFill>
                  <a:srgbClr val="BF7300"/>
                </a:solidFill>
                <a:latin typeface="Century Gothic"/>
                <a:cs typeface="Century Gothic"/>
              </a:rPr>
              <a:t> </a:t>
            </a:r>
            <a:r>
              <a:rPr dirty="0" sz="2700" spc="-110">
                <a:solidFill>
                  <a:srgbClr val="BF7300"/>
                </a:solidFill>
                <a:latin typeface="Century Gothic"/>
                <a:cs typeface="Century Gothic"/>
              </a:rPr>
              <a:t>Crawlers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7665" y="3409662"/>
            <a:ext cx="4563110" cy="843915"/>
          </a:xfrm>
          <a:prstGeom prst="rect">
            <a:avLst/>
          </a:prstGeom>
          <a:solidFill>
            <a:srgbClr val="FFD699"/>
          </a:solidFill>
          <a:ln w="6350">
            <a:solidFill>
              <a:srgbClr val="7F4D00"/>
            </a:solidFill>
          </a:ln>
        </p:spPr>
        <p:txBody>
          <a:bodyPr wrap="square" lIns="0" tIns="17589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385"/>
              </a:spcBef>
            </a:pPr>
            <a:r>
              <a:rPr dirty="0" sz="2700" spc="-185">
                <a:solidFill>
                  <a:srgbClr val="BF7300"/>
                </a:solidFill>
                <a:latin typeface="Century Gothic"/>
                <a:cs typeface="Century Gothic"/>
              </a:rPr>
              <a:t>Glue </a:t>
            </a:r>
            <a:r>
              <a:rPr dirty="0" sz="2700" spc="-235">
                <a:solidFill>
                  <a:srgbClr val="BF7300"/>
                </a:solidFill>
                <a:latin typeface="Century Gothic"/>
                <a:cs typeface="Century Gothic"/>
              </a:rPr>
              <a:t>Data</a:t>
            </a:r>
            <a:r>
              <a:rPr dirty="0" sz="2700" spc="40">
                <a:solidFill>
                  <a:srgbClr val="BF7300"/>
                </a:solidFill>
                <a:latin typeface="Century Gothic"/>
                <a:cs typeface="Century Gothic"/>
              </a:rPr>
              <a:t> </a:t>
            </a:r>
            <a:r>
              <a:rPr dirty="0" sz="2700" spc="-235">
                <a:solidFill>
                  <a:srgbClr val="BF7300"/>
                </a:solidFill>
                <a:latin typeface="Century Gothic"/>
                <a:cs typeface="Century Gothic"/>
              </a:rPr>
              <a:t>Catalog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37665" y="4360932"/>
            <a:ext cx="4563110" cy="843915"/>
          </a:xfrm>
          <a:custGeom>
            <a:avLst/>
            <a:gdLst/>
            <a:ahLst/>
            <a:cxnLst/>
            <a:rect l="l" t="t" r="r" b="b"/>
            <a:pathLst>
              <a:path w="4563109" h="843914">
                <a:moveTo>
                  <a:pt x="4562567" y="0"/>
                </a:moveTo>
                <a:lnTo>
                  <a:pt x="0" y="0"/>
                </a:lnTo>
                <a:lnTo>
                  <a:pt x="0" y="843643"/>
                </a:lnTo>
                <a:lnTo>
                  <a:pt x="4562567" y="843643"/>
                </a:lnTo>
                <a:lnTo>
                  <a:pt x="4562567" y="0"/>
                </a:lnTo>
                <a:close/>
              </a:path>
            </a:pathLst>
          </a:custGeom>
          <a:solidFill>
            <a:srgbClr val="FFD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137665" y="4360932"/>
            <a:ext cx="4563110" cy="843915"/>
          </a:xfrm>
          <a:prstGeom prst="rect">
            <a:avLst/>
          </a:prstGeom>
          <a:ln w="6350">
            <a:solidFill>
              <a:srgbClr val="7F4D00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913130" marR="902969" indent="379095">
              <a:lnSpc>
                <a:spcPts val="2780"/>
              </a:lnSpc>
              <a:spcBef>
                <a:spcPts val="420"/>
              </a:spcBef>
            </a:pPr>
            <a:r>
              <a:rPr dirty="0" sz="2700" spc="-160">
                <a:solidFill>
                  <a:srgbClr val="BF7300"/>
                </a:solidFill>
                <a:latin typeface="Century Gothic"/>
                <a:cs typeface="Century Gothic"/>
              </a:rPr>
              <a:t>Connections,  </a:t>
            </a:r>
            <a:r>
              <a:rPr dirty="0" sz="2700" spc="-190">
                <a:solidFill>
                  <a:srgbClr val="BF7300"/>
                </a:solidFill>
                <a:latin typeface="Century Gothic"/>
                <a:cs typeface="Century Gothic"/>
              </a:rPr>
              <a:t>Databases,</a:t>
            </a:r>
            <a:r>
              <a:rPr dirty="0" sz="2700" spc="-135">
                <a:solidFill>
                  <a:srgbClr val="BF7300"/>
                </a:solidFill>
                <a:latin typeface="Century Gothic"/>
                <a:cs typeface="Century Gothic"/>
              </a:rPr>
              <a:t> </a:t>
            </a:r>
            <a:r>
              <a:rPr dirty="0" sz="2700" spc="-60">
                <a:solidFill>
                  <a:srgbClr val="BF7300"/>
                </a:solidFill>
                <a:latin typeface="Century Gothic"/>
                <a:cs typeface="Century Gothic"/>
              </a:rPr>
              <a:t>Tables</a:t>
            </a:r>
            <a:endParaRPr sz="270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6070" y="1898275"/>
            <a:ext cx="850265" cy="3309620"/>
            <a:chOff x="526070" y="1898275"/>
            <a:chExt cx="850265" cy="3309620"/>
          </a:xfrm>
        </p:grpSpPr>
        <p:sp>
          <p:nvSpPr>
            <p:cNvPr id="21" name="object 21"/>
            <p:cNvSpPr/>
            <p:nvPr/>
          </p:nvSpPr>
          <p:spPr>
            <a:xfrm>
              <a:off x="529245" y="1901451"/>
              <a:ext cx="843915" cy="3303270"/>
            </a:xfrm>
            <a:custGeom>
              <a:avLst/>
              <a:gdLst/>
              <a:ahLst/>
              <a:cxnLst/>
              <a:rect l="l" t="t" r="r" b="b"/>
              <a:pathLst>
                <a:path w="843915" h="3303270">
                  <a:moveTo>
                    <a:pt x="843643" y="0"/>
                  </a:moveTo>
                  <a:lnTo>
                    <a:pt x="0" y="0"/>
                  </a:lnTo>
                  <a:lnTo>
                    <a:pt x="0" y="3303123"/>
                  </a:lnTo>
                  <a:lnTo>
                    <a:pt x="843643" y="3303123"/>
                  </a:lnTo>
                  <a:lnTo>
                    <a:pt x="843643" y="0"/>
                  </a:lnTo>
                  <a:close/>
                </a:path>
              </a:pathLst>
            </a:custGeom>
            <a:solidFill>
              <a:srgbClr val="45D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29245" y="1901450"/>
              <a:ext cx="843915" cy="3303270"/>
            </a:xfrm>
            <a:custGeom>
              <a:avLst/>
              <a:gdLst/>
              <a:ahLst/>
              <a:cxnLst/>
              <a:rect l="l" t="t" r="r" b="b"/>
              <a:pathLst>
                <a:path w="843915" h="3303270">
                  <a:moveTo>
                    <a:pt x="0" y="3303125"/>
                  </a:moveTo>
                  <a:lnTo>
                    <a:pt x="0" y="0"/>
                  </a:lnTo>
                  <a:lnTo>
                    <a:pt x="843643" y="0"/>
                  </a:lnTo>
                  <a:lnTo>
                    <a:pt x="843643" y="3303125"/>
                  </a:lnTo>
                  <a:lnTo>
                    <a:pt x="0" y="3303125"/>
                  </a:lnTo>
                  <a:close/>
                </a:path>
              </a:pathLst>
            </a:custGeom>
            <a:ln w="6350">
              <a:solidFill>
                <a:srgbClr val="0050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01213" y="2689744"/>
            <a:ext cx="436245" cy="172783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700" spc="-60">
                <a:solidFill>
                  <a:srgbClr val="007896"/>
                </a:solidFill>
                <a:latin typeface="Century Gothic"/>
                <a:cs typeface="Century Gothic"/>
              </a:rPr>
              <a:t>Monitoring</a:t>
            </a:r>
            <a:endParaRPr sz="2700">
              <a:latin typeface="Century Gothic"/>
              <a:cs typeface="Century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134490" y="1898275"/>
            <a:ext cx="4569460" cy="1299845"/>
            <a:chOff x="7134490" y="1898275"/>
            <a:chExt cx="4569460" cy="1299845"/>
          </a:xfrm>
        </p:grpSpPr>
        <p:sp>
          <p:nvSpPr>
            <p:cNvPr id="25" name="object 25"/>
            <p:cNvSpPr/>
            <p:nvPr/>
          </p:nvSpPr>
          <p:spPr>
            <a:xfrm>
              <a:off x="7137665" y="1901450"/>
              <a:ext cx="4563110" cy="1293495"/>
            </a:xfrm>
            <a:custGeom>
              <a:avLst/>
              <a:gdLst/>
              <a:ahLst/>
              <a:cxnLst/>
              <a:rect l="l" t="t" r="r" b="b"/>
              <a:pathLst>
                <a:path w="4563109" h="1293495">
                  <a:moveTo>
                    <a:pt x="4562567" y="0"/>
                  </a:moveTo>
                  <a:lnTo>
                    <a:pt x="0" y="0"/>
                  </a:lnTo>
                  <a:lnTo>
                    <a:pt x="0" y="1292955"/>
                  </a:lnTo>
                  <a:lnTo>
                    <a:pt x="4562567" y="1292955"/>
                  </a:lnTo>
                  <a:lnTo>
                    <a:pt x="4562567" y="0"/>
                  </a:lnTo>
                  <a:close/>
                </a:path>
              </a:pathLst>
            </a:custGeom>
            <a:solidFill>
              <a:srgbClr val="45D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37665" y="1901450"/>
              <a:ext cx="4563110" cy="1293495"/>
            </a:xfrm>
            <a:custGeom>
              <a:avLst/>
              <a:gdLst/>
              <a:ahLst/>
              <a:cxnLst/>
              <a:rect l="l" t="t" r="r" b="b"/>
              <a:pathLst>
                <a:path w="4563109" h="1293495">
                  <a:moveTo>
                    <a:pt x="0" y="0"/>
                  </a:moveTo>
                  <a:lnTo>
                    <a:pt x="4562568" y="0"/>
                  </a:lnTo>
                  <a:lnTo>
                    <a:pt x="4562568" y="1292956"/>
                  </a:lnTo>
                  <a:lnTo>
                    <a:pt x="0" y="129295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50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165617" y="2107184"/>
            <a:ext cx="2508885" cy="79057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234950" marR="5080" indent="-222250">
              <a:lnSpc>
                <a:spcPts val="2780"/>
              </a:lnSpc>
              <a:spcBef>
                <a:spcPts val="575"/>
              </a:spcBef>
            </a:pPr>
            <a:r>
              <a:rPr dirty="0" sz="2700" spc="-60">
                <a:solidFill>
                  <a:srgbClr val="007896"/>
                </a:solidFill>
                <a:latin typeface="Century Gothic"/>
                <a:cs typeface="Century Gothic"/>
              </a:rPr>
              <a:t>Security,</a:t>
            </a:r>
            <a:r>
              <a:rPr dirty="0" sz="2700" spc="-114">
                <a:solidFill>
                  <a:srgbClr val="007896"/>
                </a:solidFill>
                <a:latin typeface="Century Gothic"/>
                <a:cs typeface="Century Gothic"/>
              </a:rPr>
              <a:t> </a:t>
            </a:r>
            <a:r>
              <a:rPr dirty="0" sz="2700" spc="-175">
                <a:solidFill>
                  <a:srgbClr val="007896"/>
                </a:solidFill>
                <a:latin typeface="Century Gothic"/>
                <a:cs typeface="Century Gothic"/>
              </a:rPr>
              <a:t>search,  </a:t>
            </a:r>
            <a:r>
              <a:rPr dirty="0" sz="2700" spc="-120">
                <a:solidFill>
                  <a:srgbClr val="007896"/>
                </a:solidFill>
                <a:latin typeface="Century Gothic"/>
                <a:cs typeface="Century Gothic"/>
              </a:rPr>
              <a:t>collaboration</a:t>
            </a:r>
            <a:endParaRPr sz="2700">
              <a:latin typeface="Century Gothic"/>
              <a:cs typeface="Century Gothic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1911" y="5157215"/>
            <a:ext cx="2535936" cy="95402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647966" y="5261864"/>
            <a:ext cx="198755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145" b="1">
                <a:solidFill>
                  <a:srgbClr val="7F4D00"/>
                </a:solidFill>
                <a:latin typeface="Tahoma"/>
                <a:cs typeface="Tahoma"/>
              </a:rPr>
              <a:t>AWS</a:t>
            </a:r>
            <a:r>
              <a:rPr dirty="0" sz="3300" spc="-160" b="1">
                <a:solidFill>
                  <a:srgbClr val="7F4D00"/>
                </a:solidFill>
                <a:latin typeface="Tahoma"/>
                <a:cs typeface="Tahoma"/>
              </a:rPr>
              <a:t> </a:t>
            </a:r>
            <a:r>
              <a:rPr dirty="0" sz="3300" spc="-75" b="1">
                <a:solidFill>
                  <a:srgbClr val="7F4D00"/>
                </a:solidFill>
                <a:latin typeface="Tahoma"/>
                <a:cs typeface="Tahoma"/>
              </a:rPr>
              <a:t>Glue</a:t>
            </a:r>
            <a:endParaRPr sz="33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6847" y="1152144"/>
            <a:ext cx="4733544" cy="95097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992459" y="1256791"/>
            <a:ext cx="418719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145" b="1">
                <a:solidFill>
                  <a:srgbClr val="005064"/>
                </a:solidFill>
                <a:latin typeface="Tahoma"/>
                <a:cs typeface="Tahoma"/>
              </a:rPr>
              <a:t>AWS </a:t>
            </a:r>
            <a:r>
              <a:rPr dirty="0" sz="3300" spc="-114" b="1">
                <a:solidFill>
                  <a:srgbClr val="005064"/>
                </a:solidFill>
                <a:latin typeface="Tahoma"/>
                <a:cs typeface="Tahoma"/>
              </a:rPr>
              <a:t>Lake</a:t>
            </a:r>
            <a:r>
              <a:rPr dirty="0" sz="3300" spc="-85" b="1">
                <a:solidFill>
                  <a:srgbClr val="005064"/>
                </a:solidFill>
                <a:latin typeface="Tahoma"/>
                <a:cs typeface="Tahoma"/>
              </a:rPr>
              <a:t> Formation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590169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75" b="1">
                <a:solidFill>
                  <a:srgbClr val="232F3E"/>
                </a:solidFill>
                <a:latin typeface="Tahoma"/>
                <a:cs typeface="Tahoma"/>
              </a:rPr>
              <a:t>AWS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Glue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Components</a:t>
            </a:r>
            <a:r>
              <a:rPr dirty="0" sz="3200" spc="-17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235" b="1">
                <a:solidFill>
                  <a:srgbClr val="232F3E"/>
                </a:solidFill>
                <a:latin typeface="Tahoma"/>
                <a:cs typeface="Tahoma"/>
              </a:rPr>
              <a:t>(Recap)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97479" y="2853944"/>
            <a:ext cx="17843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5" b="1">
                <a:solidFill>
                  <a:srgbClr val="FF9900"/>
                </a:solidFill>
                <a:latin typeface="Tahoma"/>
                <a:cs typeface="Tahoma"/>
              </a:rPr>
              <a:t>Orchestration</a:t>
            </a:r>
            <a:endParaRPr sz="2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25000" y="1854200"/>
            <a:ext cx="927100" cy="736600"/>
            <a:chOff x="9525000" y="1854200"/>
            <a:chExt cx="927100" cy="736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000" y="1854200"/>
              <a:ext cx="927100" cy="736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3100" y="1879600"/>
              <a:ext cx="850900" cy="647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73035" y="1880095"/>
              <a:ext cx="831850" cy="643890"/>
            </a:xfrm>
            <a:custGeom>
              <a:avLst/>
              <a:gdLst/>
              <a:ahLst/>
              <a:cxnLst/>
              <a:rect l="l" t="t" r="r" b="b"/>
              <a:pathLst>
                <a:path w="831850" h="643889">
                  <a:moveTo>
                    <a:pt x="791700" y="643677"/>
                  </a:moveTo>
                  <a:lnTo>
                    <a:pt x="38308" y="643677"/>
                  </a:lnTo>
                  <a:lnTo>
                    <a:pt x="23703" y="640829"/>
                  </a:lnTo>
                  <a:lnTo>
                    <a:pt x="11492" y="632980"/>
                  </a:lnTo>
                  <a:lnTo>
                    <a:pt x="3112" y="621179"/>
                  </a:lnTo>
                  <a:lnTo>
                    <a:pt x="0" y="606471"/>
                  </a:lnTo>
                  <a:lnTo>
                    <a:pt x="0" y="37206"/>
                  </a:lnTo>
                  <a:lnTo>
                    <a:pt x="2932" y="23021"/>
                  </a:lnTo>
                  <a:lnTo>
                    <a:pt x="11013" y="11162"/>
                  </a:lnTo>
                  <a:lnTo>
                    <a:pt x="23164" y="3023"/>
                  </a:lnTo>
                  <a:lnTo>
                    <a:pt x="38308" y="0"/>
                  </a:lnTo>
                  <a:lnTo>
                    <a:pt x="792977" y="0"/>
                  </a:lnTo>
                  <a:lnTo>
                    <a:pt x="807582" y="2848"/>
                  </a:lnTo>
                  <a:lnTo>
                    <a:pt x="819792" y="10696"/>
                  </a:lnTo>
                  <a:lnTo>
                    <a:pt x="828172" y="22498"/>
                  </a:lnTo>
                  <a:lnTo>
                    <a:pt x="831285" y="37206"/>
                  </a:lnTo>
                  <a:lnTo>
                    <a:pt x="831285" y="607711"/>
                  </a:lnTo>
                  <a:lnTo>
                    <a:pt x="827614" y="621702"/>
                  </a:lnTo>
                  <a:lnTo>
                    <a:pt x="819154" y="633135"/>
                  </a:lnTo>
                  <a:lnTo>
                    <a:pt x="806863" y="640848"/>
                  </a:lnTo>
                  <a:lnTo>
                    <a:pt x="791700" y="643677"/>
                  </a:lnTo>
                  <a:close/>
                </a:path>
              </a:pathLst>
            </a:custGeom>
            <a:ln w="24040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736482" y="1930944"/>
              <a:ext cx="622300" cy="54610"/>
            </a:xfrm>
            <a:custGeom>
              <a:avLst/>
              <a:gdLst/>
              <a:ahLst/>
              <a:cxnLst/>
              <a:rect l="l" t="t" r="r" b="b"/>
              <a:pathLst>
                <a:path w="622300" h="54610">
                  <a:moveTo>
                    <a:pt x="621868" y="0"/>
                  </a:moveTo>
                  <a:lnTo>
                    <a:pt x="0" y="0"/>
                  </a:lnTo>
                  <a:lnTo>
                    <a:pt x="0" y="54570"/>
                  </a:lnTo>
                  <a:lnTo>
                    <a:pt x="621868" y="54570"/>
                  </a:lnTo>
                  <a:lnTo>
                    <a:pt x="621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736482" y="1930944"/>
              <a:ext cx="622300" cy="54610"/>
            </a:xfrm>
            <a:custGeom>
              <a:avLst/>
              <a:gdLst/>
              <a:ahLst/>
              <a:cxnLst/>
              <a:rect l="l" t="t" r="r" b="b"/>
              <a:pathLst>
                <a:path w="622300" h="54610">
                  <a:moveTo>
                    <a:pt x="0" y="0"/>
                  </a:moveTo>
                  <a:lnTo>
                    <a:pt x="621867" y="0"/>
                  </a:lnTo>
                  <a:lnTo>
                    <a:pt x="621867" y="54569"/>
                  </a:lnTo>
                  <a:lnTo>
                    <a:pt x="0" y="54569"/>
                  </a:lnTo>
                  <a:lnTo>
                    <a:pt x="0" y="0"/>
                  </a:lnTo>
                  <a:close/>
                </a:path>
              </a:pathLst>
            </a:custGeom>
            <a:ln w="12020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312" y="2032835"/>
              <a:ext cx="228048" cy="2296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2779" y="1908811"/>
              <a:ext cx="101405" cy="988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857356" y="2038845"/>
              <a:ext cx="501015" cy="435609"/>
            </a:xfrm>
            <a:custGeom>
              <a:avLst/>
              <a:gdLst/>
              <a:ahLst/>
              <a:cxnLst/>
              <a:rect l="l" t="t" r="r" b="b"/>
              <a:pathLst>
                <a:path w="501015" h="435610">
                  <a:moveTo>
                    <a:pt x="500994" y="0"/>
                  </a:moveTo>
                  <a:lnTo>
                    <a:pt x="0" y="0"/>
                  </a:lnTo>
                  <a:lnTo>
                    <a:pt x="0" y="435319"/>
                  </a:lnTo>
                  <a:lnTo>
                    <a:pt x="500994" y="435319"/>
                  </a:lnTo>
                  <a:lnTo>
                    <a:pt x="500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57356" y="2038845"/>
              <a:ext cx="501015" cy="435609"/>
            </a:xfrm>
            <a:custGeom>
              <a:avLst/>
              <a:gdLst/>
              <a:ahLst/>
              <a:cxnLst/>
              <a:rect l="l" t="t" r="r" b="b"/>
              <a:pathLst>
                <a:path w="501015" h="435610">
                  <a:moveTo>
                    <a:pt x="0" y="0"/>
                  </a:moveTo>
                  <a:lnTo>
                    <a:pt x="500995" y="0"/>
                  </a:lnTo>
                  <a:lnTo>
                    <a:pt x="500995" y="435319"/>
                  </a:lnTo>
                  <a:lnTo>
                    <a:pt x="0" y="435319"/>
                  </a:lnTo>
                  <a:lnTo>
                    <a:pt x="0" y="0"/>
                  </a:lnTo>
                  <a:close/>
                </a:path>
              </a:pathLst>
            </a:custGeom>
            <a:ln w="12020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91298" y="2853944"/>
            <a:ext cx="16656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85" b="1">
                <a:solidFill>
                  <a:srgbClr val="FF9900"/>
                </a:solidFill>
                <a:latin typeface="Tahoma"/>
                <a:cs typeface="Tahoma"/>
              </a:rPr>
              <a:t>Data</a:t>
            </a:r>
            <a:r>
              <a:rPr dirty="0" sz="2100" spc="-100" b="1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dirty="0" sz="2100" spc="-55" b="1">
                <a:solidFill>
                  <a:srgbClr val="FF9900"/>
                </a:solidFill>
                <a:latin typeface="Tahoma"/>
                <a:cs typeface="Tahoma"/>
              </a:rPr>
              <a:t>Catalog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8072" y="1584960"/>
            <a:ext cx="969264" cy="119176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070456" y="2853944"/>
            <a:ext cx="22593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80" b="1">
                <a:solidFill>
                  <a:srgbClr val="FF9900"/>
                </a:solidFill>
                <a:latin typeface="Tahoma"/>
                <a:cs typeface="Tahoma"/>
              </a:rPr>
              <a:t>Serverless</a:t>
            </a:r>
            <a:r>
              <a:rPr dirty="0" sz="2100" spc="-105" b="1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dirty="0" sz="2100" spc="-55" b="1">
                <a:solidFill>
                  <a:srgbClr val="FF9900"/>
                </a:solidFill>
                <a:latin typeface="Tahoma"/>
                <a:cs typeface="Tahoma"/>
              </a:rPr>
              <a:t>Engine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87567" y="1642872"/>
            <a:ext cx="1060704" cy="112776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00560" y="3664711"/>
            <a:ext cx="3914140" cy="1654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06755">
              <a:lnSpc>
                <a:spcPct val="100000"/>
              </a:lnSpc>
              <a:spcBef>
                <a:spcPts val="100"/>
              </a:spcBef>
            </a:pPr>
            <a:r>
              <a:rPr dirty="0" sz="2100" spc="-70">
                <a:solidFill>
                  <a:srgbClr val="007DBC"/>
                </a:solidFill>
                <a:latin typeface="Century Gothic"/>
                <a:cs typeface="Century Gothic"/>
              </a:rPr>
              <a:t>Discover</a:t>
            </a:r>
            <a:endParaRPr sz="2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 sz="1800" spc="-95">
                <a:solidFill>
                  <a:srgbClr val="002D43"/>
                </a:solidFill>
                <a:latin typeface="Century Gothic"/>
                <a:cs typeface="Century Gothic"/>
              </a:rPr>
              <a:t>Automatic</a:t>
            </a:r>
            <a:r>
              <a:rPr dirty="0" sz="1800" spc="-3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800" spc="-75">
                <a:solidFill>
                  <a:srgbClr val="002D43"/>
                </a:solidFill>
                <a:latin typeface="Century Gothic"/>
                <a:cs typeface="Century Gothic"/>
              </a:rPr>
              <a:t>crawling</a:t>
            </a:r>
            <a:endParaRPr sz="1800">
              <a:latin typeface="Century Gothic"/>
              <a:cs typeface="Century Gothic"/>
            </a:endParaRPr>
          </a:p>
          <a:p>
            <a:pPr marL="12700" marR="5080">
              <a:lnSpc>
                <a:spcPct val="148900"/>
              </a:lnSpc>
              <a:spcBef>
                <a:spcPts val="75"/>
              </a:spcBef>
            </a:pPr>
            <a:r>
              <a:rPr dirty="0" sz="1800" spc="-210">
                <a:solidFill>
                  <a:srgbClr val="002D43"/>
                </a:solidFill>
                <a:latin typeface="Century Gothic"/>
                <a:cs typeface="Century Gothic"/>
              </a:rPr>
              <a:t>Apache </a:t>
            </a:r>
            <a:r>
              <a:rPr dirty="0" sz="1800" spc="-40">
                <a:solidFill>
                  <a:srgbClr val="002D43"/>
                </a:solidFill>
                <a:latin typeface="Century Gothic"/>
                <a:cs typeface="Century Gothic"/>
              </a:rPr>
              <a:t>Hive </a:t>
            </a:r>
            <a:r>
              <a:rPr dirty="0" sz="1800" spc="-75">
                <a:solidFill>
                  <a:srgbClr val="002D43"/>
                </a:solidFill>
                <a:latin typeface="Century Gothic"/>
                <a:cs typeface="Century Gothic"/>
              </a:rPr>
              <a:t>Metastore </a:t>
            </a:r>
            <a:r>
              <a:rPr dirty="0" sz="1800" spc="-110">
                <a:solidFill>
                  <a:srgbClr val="002D43"/>
                </a:solidFill>
                <a:latin typeface="Century Gothic"/>
                <a:cs typeface="Century Gothic"/>
              </a:rPr>
              <a:t>compatible  </a:t>
            </a:r>
            <a:r>
              <a:rPr dirty="0" sz="1800" spc="-75">
                <a:solidFill>
                  <a:srgbClr val="002D43"/>
                </a:solidFill>
                <a:latin typeface="Century Gothic"/>
                <a:cs typeface="Century Gothic"/>
              </a:rPr>
              <a:t>Integrated </a:t>
            </a:r>
            <a:r>
              <a:rPr dirty="0" sz="1800" spc="5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dirty="0" sz="1800" spc="-4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dirty="0" sz="1800" spc="-85">
                <a:solidFill>
                  <a:srgbClr val="002D43"/>
                </a:solidFill>
                <a:latin typeface="Century Gothic"/>
                <a:cs typeface="Century Gothic"/>
              </a:rPr>
              <a:t>analytic</a:t>
            </a:r>
            <a:r>
              <a:rPr dirty="0" sz="1800" spc="-2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800" spc="-65">
                <a:solidFill>
                  <a:srgbClr val="002D43"/>
                </a:solidFill>
                <a:latin typeface="Century Gothic"/>
                <a:cs typeface="Century Gothic"/>
              </a:rPr>
              <a:t>services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0412" y="4050283"/>
            <a:ext cx="2496185" cy="12693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  <a:spcBef>
                <a:spcPts val="135"/>
              </a:spcBef>
            </a:pPr>
            <a:r>
              <a:rPr dirty="0" sz="1800" spc="-20">
                <a:solidFill>
                  <a:srgbClr val="002D43"/>
                </a:solidFill>
                <a:latin typeface="Century Gothic"/>
                <a:cs typeface="Century Gothic"/>
              </a:rPr>
              <a:t>Flexible </a:t>
            </a:r>
            <a:r>
              <a:rPr dirty="0" sz="1800">
                <a:solidFill>
                  <a:srgbClr val="002D43"/>
                </a:solidFill>
                <a:latin typeface="Century Gothic"/>
                <a:cs typeface="Century Gothic"/>
              </a:rPr>
              <a:t>workflows  </a:t>
            </a:r>
            <a:r>
              <a:rPr dirty="0" sz="1800" spc="-25">
                <a:solidFill>
                  <a:srgbClr val="002D43"/>
                </a:solidFill>
                <a:latin typeface="Century Gothic"/>
                <a:cs typeface="Century Gothic"/>
              </a:rPr>
              <a:t>Monitoring </a:t>
            </a:r>
            <a:r>
              <a:rPr dirty="0" sz="1800" spc="-165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dirty="0" sz="1800" spc="-35">
                <a:solidFill>
                  <a:srgbClr val="002D43"/>
                </a:solidFill>
                <a:latin typeface="Century Gothic"/>
                <a:cs typeface="Century Gothic"/>
              </a:rPr>
              <a:t>alerting  </a:t>
            </a:r>
            <a:r>
              <a:rPr dirty="0" sz="1800" spc="-20">
                <a:solidFill>
                  <a:srgbClr val="002D43"/>
                </a:solidFill>
                <a:latin typeface="Century Gothic"/>
                <a:cs typeface="Century Gothic"/>
              </a:rPr>
              <a:t>External</a:t>
            </a:r>
            <a:r>
              <a:rPr dirty="0" sz="1800" spc="-3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800" spc="-30">
                <a:solidFill>
                  <a:srgbClr val="002D43"/>
                </a:solidFill>
                <a:latin typeface="Century Gothic"/>
                <a:cs typeface="Century Gothic"/>
              </a:rPr>
              <a:t>integrations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07366" y="3539744"/>
            <a:ext cx="887094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90">
                <a:solidFill>
                  <a:srgbClr val="007DBC"/>
                </a:solidFill>
                <a:latin typeface="Century Gothic"/>
                <a:cs typeface="Century Gothic"/>
              </a:rPr>
              <a:t>Deploy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70457" y="3631183"/>
            <a:ext cx="2705735" cy="16884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3105">
              <a:lnSpc>
                <a:spcPct val="100000"/>
              </a:lnSpc>
              <a:spcBef>
                <a:spcPts val="100"/>
              </a:spcBef>
            </a:pPr>
            <a:r>
              <a:rPr dirty="0" sz="2100" spc="-114">
                <a:solidFill>
                  <a:srgbClr val="007DBC"/>
                </a:solidFill>
                <a:latin typeface="Century Gothic"/>
                <a:cs typeface="Century Gothic"/>
              </a:rPr>
              <a:t>Develop</a:t>
            </a:r>
            <a:endParaRPr sz="2100">
              <a:latin typeface="Century Gothic"/>
              <a:cs typeface="Century Gothic"/>
            </a:endParaRPr>
          </a:p>
          <a:p>
            <a:pPr marL="12700" marR="1270635">
              <a:lnSpc>
                <a:spcPct val="152200"/>
              </a:lnSpc>
              <a:spcBef>
                <a:spcPts val="780"/>
              </a:spcBef>
            </a:pPr>
            <a:r>
              <a:rPr dirty="0" sz="1800" spc="-210">
                <a:solidFill>
                  <a:srgbClr val="002D43"/>
                </a:solidFill>
                <a:latin typeface="Century Gothic"/>
                <a:cs typeface="Century Gothic"/>
              </a:rPr>
              <a:t>Apache </a:t>
            </a:r>
            <a:r>
              <a:rPr dirty="0" sz="1800" spc="-35">
                <a:solidFill>
                  <a:srgbClr val="002D43"/>
                </a:solidFill>
                <a:latin typeface="Century Gothic"/>
                <a:cs typeface="Century Gothic"/>
              </a:rPr>
              <a:t>Spark  </a:t>
            </a:r>
            <a:r>
              <a:rPr dirty="0" sz="1800" spc="-30">
                <a:solidFill>
                  <a:srgbClr val="002D43"/>
                </a:solidFill>
                <a:latin typeface="Century Gothic"/>
                <a:cs typeface="Century Gothic"/>
              </a:rPr>
              <a:t>Python</a:t>
            </a:r>
            <a:r>
              <a:rPr dirty="0" sz="1800" spc="-5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800" spc="20">
                <a:solidFill>
                  <a:srgbClr val="002D43"/>
                </a:solidFill>
                <a:latin typeface="Century Gothic"/>
                <a:cs typeface="Century Gothic"/>
              </a:rPr>
              <a:t>shell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800" spc="-70">
                <a:solidFill>
                  <a:srgbClr val="002D43"/>
                </a:solidFill>
                <a:latin typeface="Century Gothic"/>
                <a:cs typeface="Century Gothic"/>
              </a:rPr>
              <a:t>Interactive </a:t>
            </a:r>
            <a:r>
              <a:rPr dirty="0" sz="1800" spc="-165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dirty="0" sz="1800" spc="-155">
                <a:solidFill>
                  <a:srgbClr val="002D43"/>
                </a:solidFill>
                <a:latin typeface="Century Gothic"/>
                <a:cs typeface="Century Gothic"/>
              </a:rPr>
              <a:t>batch</a:t>
            </a:r>
            <a:r>
              <a:rPr dirty="0" sz="1800" spc="-18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800" spc="-35">
                <a:solidFill>
                  <a:srgbClr val="002D43"/>
                </a:solidFill>
                <a:latin typeface="Century Gothic"/>
                <a:cs typeface="Century Gothic"/>
              </a:rPr>
              <a:t>jobs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6827" y="898156"/>
            <a:ext cx="11486515" cy="0"/>
          </a:xfrm>
          <a:custGeom>
            <a:avLst/>
            <a:gdLst/>
            <a:ahLst/>
            <a:cxnLst/>
            <a:rect l="l" t="t" r="r" b="b"/>
            <a:pathLst>
              <a:path w="11486515" h="0">
                <a:moveTo>
                  <a:pt x="0" y="0"/>
                </a:moveTo>
                <a:lnTo>
                  <a:pt x="11486461" y="1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6584" y="1416552"/>
            <a:ext cx="1344295" cy="1325245"/>
            <a:chOff x="1486584" y="1416552"/>
            <a:chExt cx="1344295" cy="1325245"/>
          </a:xfrm>
        </p:grpSpPr>
        <p:sp>
          <p:nvSpPr>
            <p:cNvPr id="3" name="object 3"/>
            <p:cNvSpPr/>
            <p:nvPr/>
          </p:nvSpPr>
          <p:spPr>
            <a:xfrm>
              <a:off x="1486584" y="1416552"/>
              <a:ext cx="1344295" cy="1325245"/>
            </a:xfrm>
            <a:custGeom>
              <a:avLst/>
              <a:gdLst/>
              <a:ahLst/>
              <a:cxnLst/>
              <a:rect l="l" t="t" r="r" b="b"/>
              <a:pathLst>
                <a:path w="1344295" h="1325245">
                  <a:moveTo>
                    <a:pt x="1344016" y="0"/>
                  </a:moveTo>
                  <a:lnTo>
                    <a:pt x="0" y="0"/>
                  </a:lnTo>
                  <a:lnTo>
                    <a:pt x="0" y="1324771"/>
                  </a:lnTo>
                  <a:lnTo>
                    <a:pt x="1344016" y="1324771"/>
                  </a:lnTo>
                  <a:lnTo>
                    <a:pt x="1344016" y="0"/>
                  </a:lnTo>
                  <a:close/>
                </a:path>
              </a:pathLst>
            </a:custGeom>
            <a:solidFill>
              <a:srgbClr val="FFBCB5">
                <a:alpha val="4587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2848" y="1533143"/>
              <a:ext cx="478536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2848" y="2118359"/>
              <a:ext cx="478536" cy="4815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7632" y="1539239"/>
              <a:ext cx="478536" cy="4785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488" y="2118359"/>
              <a:ext cx="481584" cy="4815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937831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Easily </a:t>
            </a:r>
            <a:r>
              <a:rPr dirty="0" sz="3200" spc="-75" b="1">
                <a:solidFill>
                  <a:srgbClr val="232F3E"/>
                </a:solidFill>
                <a:latin typeface="Tahoma"/>
                <a:cs typeface="Tahoma"/>
              </a:rPr>
              <a:t>load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data </a:t>
            </a:r>
            <a:r>
              <a:rPr dirty="0" sz="3200" spc="-80" b="1">
                <a:solidFill>
                  <a:srgbClr val="232F3E"/>
                </a:solidFill>
                <a:latin typeface="Tahoma"/>
                <a:cs typeface="Tahoma"/>
              </a:rPr>
              <a:t>into </a:t>
            </a:r>
            <a:r>
              <a:rPr dirty="0" sz="3200" spc="-125" b="1">
                <a:solidFill>
                  <a:srgbClr val="232F3E"/>
                </a:solidFill>
                <a:latin typeface="Tahoma"/>
                <a:cs typeface="Tahoma"/>
              </a:rPr>
              <a:t>your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data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lake </a:t>
            </a:r>
            <a:r>
              <a:rPr dirty="0" sz="3200" spc="-260" b="1">
                <a:solidFill>
                  <a:srgbClr val="232F3E"/>
                </a:solidFill>
                <a:latin typeface="Tahoma"/>
                <a:cs typeface="Tahoma"/>
              </a:rPr>
              <a:t>w/</a:t>
            </a:r>
            <a:r>
              <a:rPr dirty="0" sz="3200" spc="-30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blueprints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5466" y="4536948"/>
            <a:ext cx="5638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>
                <a:solidFill>
                  <a:srgbClr val="232F3E"/>
                </a:solidFill>
                <a:latin typeface="Century Gothic"/>
                <a:cs typeface="Century Gothic"/>
              </a:rPr>
              <a:t>Logs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3827" y="2537459"/>
            <a:ext cx="465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232F3E"/>
                </a:solidFill>
                <a:latin typeface="Century Gothic"/>
                <a:cs typeface="Century Gothic"/>
              </a:rPr>
              <a:t>DB</a:t>
            </a:r>
            <a:r>
              <a:rPr dirty="0" sz="2000" spc="85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9710" y="1232408"/>
            <a:ext cx="439166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102235">
              <a:lnSpc>
                <a:spcPts val="3190"/>
              </a:lnSpc>
              <a:spcBef>
                <a:spcPts val="245"/>
              </a:spcBef>
            </a:pPr>
            <a:r>
              <a:rPr dirty="0" sz="2700" spc="-10">
                <a:solidFill>
                  <a:srgbClr val="00A0C8"/>
                </a:solidFill>
                <a:latin typeface="Century Gothic"/>
                <a:cs typeface="Century Gothic"/>
              </a:rPr>
              <a:t>Prebuilt </a:t>
            </a:r>
            <a:r>
              <a:rPr dirty="0" sz="2700" spc="-110">
                <a:solidFill>
                  <a:srgbClr val="00A0C8"/>
                </a:solidFill>
                <a:latin typeface="Century Gothic"/>
                <a:cs typeface="Century Gothic"/>
              </a:rPr>
              <a:t>templates </a:t>
            </a:r>
            <a:r>
              <a:rPr dirty="0" sz="2700" spc="-50">
                <a:solidFill>
                  <a:srgbClr val="232F3E"/>
                </a:solidFill>
                <a:latin typeface="Century Gothic"/>
                <a:cs typeface="Century Gothic"/>
              </a:rPr>
              <a:t>to </a:t>
            </a:r>
            <a:r>
              <a:rPr dirty="0" sz="2700" spc="-105">
                <a:solidFill>
                  <a:srgbClr val="232F3E"/>
                </a:solidFill>
                <a:latin typeface="Century Gothic"/>
                <a:cs typeface="Century Gothic"/>
              </a:rPr>
              <a:t>serve  </a:t>
            </a:r>
            <a:r>
              <a:rPr dirty="0" sz="2700" spc="-220">
                <a:solidFill>
                  <a:srgbClr val="232F3E"/>
                </a:solidFill>
                <a:latin typeface="Century Gothic"/>
                <a:cs typeface="Century Gothic"/>
              </a:rPr>
              <a:t>common </a:t>
            </a:r>
            <a:r>
              <a:rPr dirty="0" sz="2700" spc="-60">
                <a:solidFill>
                  <a:srgbClr val="232F3E"/>
                </a:solidFill>
                <a:latin typeface="Century Gothic"/>
                <a:cs typeface="Century Gothic"/>
              </a:rPr>
              <a:t>ingestion </a:t>
            </a:r>
            <a:r>
              <a:rPr dirty="0" sz="2700" spc="-114">
                <a:solidFill>
                  <a:srgbClr val="232F3E"/>
                </a:solidFill>
                <a:latin typeface="Century Gothic"/>
                <a:cs typeface="Century Gothic"/>
              </a:rPr>
              <a:t>use</a:t>
            </a:r>
            <a:r>
              <a:rPr dirty="0" sz="2700" spc="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700" spc="-220">
                <a:solidFill>
                  <a:srgbClr val="232F3E"/>
                </a:solidFill>
                <a:latin typeface="Century Gothic"/>
                <a:cs typeface="Century Gothic"/>
              </a:rPr>
              <a:t>cases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1209" y="2576576"/>
            <a:ext cx="648271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93415" algn="l"/>
              </a:tabLst>
            </a:pPr>
            <a:r>
              <a:rPr dirty="0" sz="2700" spc="-114">
                <a:solidFill>
                  <a:srgbClr val="232F3E"/>
                </a:solidFill>
                <a:latin typeface="Century Gothic"/>
                <a:cs typeface="Century Gothic"/>
              </a:rPr>
              <a:t>Automatically</a:t>
            </a:r>
            <a:r>
              <a:rPr dirty="0" sz="2700" spc="-5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700" spc="-60">
                <a:solidFill>
                  <a:srgbClr val="232F3E"/>
                </a:solidFill>
                <a:latin typeface="Century Gothic"/>
                <a:cs typeface="Century Gothic"/>
              </a:rPr>
              <a:t>build	</a:t>
            </a:r>
            <a:r>
              <a:rPr dirty="0" sz="2700" spc="-75">
                <a:solidFill>
                  <a:srgbClr val="BF7300"/>
                </a:solidFill>
                <a:latin typeface="Century Gothic"/>
                <a:cs typeface="Century Gothic"/>
              </a:rPr>
              <a:t>AWS </a:t>
            </a:r>
            <a:r>
              <a:rPr dirty="0" sz="2700" spc="-185">
                <a:solidFill>
                  <a:srgbClr val="BF7300"/>
                </a:solidFill>
                <a:latin typeface="Century Gothic"/>
                <a:cs typeface="Century Gothic"/>
              </a:rPr>
              <a:t>Glue</a:t>
            </a:r>
            <a:r>
              <a:rPr dirty="0" sz="2700" spc="-110">
                <a:solidFill>
                  <a:srgbClr val="BF7300"/>
                </a:solidFill>
                <a:latin typeface="Century Gothic"/>
                <a:cs typeface="Century Gothic"/>
              </a:rPr>
              <a:t> </a:t>
            </a:r>
            <a:r>
              <a:rPr dirty="0" sz="2700" spc="-120" b="1">
                <a:solidFill>
                  <a:srgbClr val="BF7300"/>
                </a:solidFill>
                <a:latin typeface="Tahoma"/>
                <a:cs typeface="Tahoma"/>
              </a:rPr>
              <a:t>workflows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1446" y="3390392"/>
            <a:ext cx="5725795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637540" marR="5080" indent="-625475">
              <a:lnSpc>
                <a:spcPts val="3190"/>
              </a:lnSpc>
              <a:spcBef>
                <a:spcPts val="245"/>
              </a:spcBef>
            </a:pPr>
            <a:r>
              <a:rPr dirty="0" sz="2700" spc="-75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dirty="0" sz="2700" spc="-185">
                <a:solidFill>
                  <a:srgbClr val="232F3E"/>
                </a:solidFill>
                <a:latin typeface="Century Gothic"/>
                <a:cs typeface="Century Gothic"/>
              </a:rPr>
              <a:t>Glue </a:t>
            </a:r>
            <a:r>
              <a:rPr dirty="0" sz="2700" spc="-65">
                <a:solidFill>
                  <a:srgbClr val="BF7300"/>
                </a:solidFill>
                <a:latin typeface="Century Gothic"/>
                <a:cs typeface="Century Gothic"/>
              </a:rPr>
              <a:t>jobs </a:t>
            </a:r>
            <a:r>
              <a:rPr dirty="0" sz="2700" spc="-265">
                <a:solidFill>
                  <a:srgbClr val="232F3E"/>
                </a:solidFill>
                <a:latin typeface="Century Gothic"/>
                <a:cs typeface="Century Gothic"/>
              </a:rPr>
              <a:t>and </a:t>
            </a:r>
            <a:r>
              <a:rPr dirty="0" sz="2700" spc="-105">
                <a:solidFill>
                  <a:srgbClr val="BF7300"/>
                </a:solidFill>
                <a:latin typeface="Century Gothic"/>
                <a:cs typeface="Century Gothic"/>
              </a:rPr>
              <a:t>crawlers </a:t>
            </a:r>
            <a:r>
              <a:rPr dirty="0" sz="2700" spc="-135">
                <a:solidFill>
                  <a:srgbClr val="232F3E"/>
                </a:solidFill>
                <a:latin typeface="Century Gothic"/>
                <a:cs typeface="Century Gothic"/>
              </a:rPr>
              <a:t>discover,  </a:t>
            </a:r>
            <a:r>
              <a:rPr dirty="0" sz="2700" spc="-20">
                <a:solidFill>
                  <a:srgbClr val="232F3E"/>
                </a:solidFill>
                <a:latin typeface="Century Gothic"/>
                <a:cs typeface="Century Gothic"/>
              </a:rPr>
              <a:t>transform </a:t>
            </a:r>
            <a:r>
              <a:rPr dirty="0" sz="2700" spc="-265">
                <a:solidFill>
                  <a:srgbClr val="232F3E"/>
                </a:solidFill>
                <a:latin typeface="Century Gothic"/>
                <a:cs typeface="Century Gothic"/>
              </a:rPr>
              <a:t>and </a:t>
            </a:r>
            <a:r>
              <a:rPr dirty="0" sz="2700" spc="-45">
                <a:solidFill>
                  <a:srgbClr val="232F3E"/>
                </a:solidFill>
                <a:latin typeface="Century Gothic"/>
                <a:cs typeface="Century Gothic"/>
              </a:rPr>
              <a:t>structure</a:t>
            </a:r>
            <a:r>
              <a:rPr dirty="0" sz="2700" spc="-40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700" spc="-265">
                <a:solidFill>
                  <a:srgbClr val="232F3E"/>
                </a:solidFill>
                <a:latin typeface="Century Gothic"/>
                <a:cs typeface="Century Gothic"/>
              </a:rPr>
              <a:t>data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69230" y="5438647"/>
            <a:ext cx="513397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95">
                <a:solidFill>
                  <a:srgbClr val="232F3E"/>
                </a:solidFill>
                <a:latin typeface="Century Gothic"/>
                <a:cs typeface="Century Gothic"/>
              </a:rPr>
              <a:t>Load </a:t>
            </a:r>
            <a:r>
              <a:rPr dirty="0" sz="2700" spc="-260">
                <a:solidFill>
                  <a:srgbClr val="232F3E"/>
                </a:solidFill>
                <a:latin typeface="Century Gothic"/>
                <a:cs typeface="Century Gothic"/>
              </a:rPr>
              <a:t>data </a:t>
            </a:r>
            <a:r>
              <a:rPr dirty="0" sz="2700" spc="-95">
                <a:solidFill>
                  <a:srgbClr val="00A0C8"/>
                </a:solidFill>
                <a:latin typeface="Century Gothic"/>
                <a:cs typeface="Century Gothic"/>
              </a:rPr>
              <a:t>incrementally </a:t>
            </a:r>
            <a:r>
              <a:rPr dirty="0" sz="2700" spc="-15">
                <a:solidFill>
                  <a:srgbClr val="002D43"/>
                </a:solidFill>
                <a:latin typeface="Century Gothic"/>
                <a:cs typeface="Century Gothic"/>
              </a:rPr>
              <a:t>or </a:t>
            </a:r>
            <a:r>
              <a:rPr dirty="0" sz="2700" spc="35">
                <a:solidFill>
                  <a:srgbClr val="002D43"/>
                </a:solidFill>
                <a:latin typeface="Century Gothic"/>
                <a:cs typeface="Century Gothic"/>
              </a:rPr>
              <a:t>in</a:t>
            </a:r>
            <a:r>
              <a:rPr dirty="0" sz="2700" spc="-26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700" spc="114">
                <a:solidFill>
                  <a:srgbClr val="00A0C8"/>
                </a:solidFill>
                <a:latin typeface="Century Gothic"/>
                <a:cs typeface="Century Gothic"/>
              </a:rPr>
              <a:t>full</a:t>
            </a:r>
            <a:endParaRPr sz="2700">
              <a:latin typeface="Century Gothic"/>
              <a:cs typeface="Century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8703" y="1184412"/>
            <a:ext cx="3381375" cy="4890770"/>
            <a:chOff x="328703" y="1184412"/>
            <a:chExt cx="3381375" cy="4890770"/>
          </a:xfrm>
        </p:grpSpPr>
        <p:sp>
          <p:nvSpPr>
            <p:cNvPr id="16" name="object 16"/>
            <p:cNvSpPr/>
            <p:nvPr/>
          </p:nvSpPr>
          <p:spPr>
            <a:xfrm>
              <a:off x="333465" y="1189174"/>
              <a:ext cx="3371850" cy="4881245"/>
            </a:xfrm>
            <a:custGeom>
              <a:avLst/>
              <a:gdLst/>
              <a:ahLst/>
              <a:cxnLst/>
              <a:rect l="l" t="t" r="r" b="b"/>
              <a:pathLst>
                <a:path w="3371850" h="4881245">
                  <a:moveTo>
                    <a:pt x="0" y="155531"/>
                  </a:moveTo>
                  <a:lnTo>
                    <a:pt x="7929" y="106371"/>
                  </a:lnTo>
                  <a:lnTo>
                    <a:pt x="30008" y="63676"/>
                  </a:lnTo>
                  <a:lnTo>
                    <a:pt x="63676" y="30008"/>
                  </a:lnTo>
                  <a:lnTo>
                    <a:pt x="106371" y="7929"/>
                  </a:lnTo>
                  <a:lnTo>
                    <a:pt x="155531" y="0"/>
                  </a:lnTo>
                  <a:lnTo>
                    <a:pt x="3216090" y="0"/>
                  </a:lnTo>
                  <a:lnTo>
                    <a:pt x="3265250" y="7929"/>
                  </a:lnTo>
                  <a:lnTo>
                    <a:pt x="3307944" y="30008"/>
                  </a:lnTo>
                  <a:lnTo>
                    <a:pt x="3341612" y="63676"/>
                  </a:lnTo>
                  <a:lnTo>
                    <a:pt x="3363692" y="106371"/>
                  </a:lnTo>
                  <a:lnTo>
                    <a:pt x="3371621" y="155531"/>
                  </a:lnTo>
                  <a:lnTo>
                    <a:pt x="3371621" y="4725464"/>
                  </a:lnTo>
                  <a:lnTo>
                    <a:pt x="3363692" y="4774624"/>
                  </a:lnTo>
                  <a:lnTo>
                    <a:pt x="3341612" y="4817318"/>
                  </a:lnTo>
                  <a:lnTo>
                    <a:pt x="3307944" y="4850986"/>
                  </a:lnTo>
                  <a:lnTo>
                    <a:pt x="3265250" y="4873066"/>
                  </a:lnTo>
                  <a:lnTo>
                    <a:pt x="3216090" y="4880995"/>
                  </a:lnTo>
                  <a:lnTo>
                    <a:pt x="155531" y="4880995"/>
                  </a:lnTo>
                  <a:lnTo>
                    <a:pt x="106371" y="4873066"/>
                  </a:lnTo>
                  <a:lnTo>
                    <a:pt x="63676" y="4850986"/>
                  </a:lnTo>
                  <a:lnTo>
                    <a:pt x="30008" y="4817318"/>
                  </a:lnTo>
                  <a:lnTo>
                    <a:pt x="7929" y="4774624"/>
                  </a:lnTo>
                  <a:lnTo>
                    <a:pt x="0" y="4725464"/>
                  </a:lnTo>
                  <a:lnTo>
                    <a:pt x="0" y="155531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2160" y="5029200"/>
              <a:ext cx="612648" cy="6126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936232" y="4633976"/>
            <a:ext cx="63068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14">
                <a:solidFill>
                  <a:srgbClr val="232F3E"/>
                </a:solidFill>
                <a:latin typeface="Century Gothic"/>
                <a:cs typeface="Century Gothic"/>
              </a:rPr>
              <a:t>Automatically </a:t>
            </a:r>
            <a:r>
              <a:rPr dirty="0" sz="2700" spc="-165">
                <a:solidFill>
                  <a:srgbClr val="232F3E"/>
                </a:solidFill>
                <a:latin typeface="Century Gothic"/>
                <a:cs typeface="Century Gothic"/>
              </a:rPr>
              <a:t>populate </a:t>
            </a:r>
            <a:r>
              <a:rPr dirty="0" sz="2700" spc="-105">
                <a:solidFill>
                  <a:srgbClr val="232F3E"/>
                </a:solidFill>
                <a:latin typeface="Century Gothic"/>
                <a:cs typeface="Century Gothic"/>
              </a:rPr>
              <a:t>the </a:t>
            </a:r>
            <a:r>
              <a:rPr dirty="0" sz="2700" spc="-235">
                <a:solidFill>
                  <a:srgbClr val="00A0C8"/>
                </a:solidFill>
                <a:latin typeface="Century Gothic"/>
                <a:cs typeface="Century Gothic"/>
              </a:rPr>
              <a:t>Data</a:t>
            </a:r>
            <a:r>
              <a:rPr dirty="0" sz="2700" spc="80">
                <a:solidFill>
                  <a:srgbClr val="00A0C8"/>
                </a:solidFill>
                <a:latin typeface="Century Gothic"/>
                <a:cs typeface="Century Gothic"/>
              </a:rPr>
              <a:t> </a:t>
            </a:r>
            <a:r>
              <a:rPr dirty="0" sz="2700" spc="-229">
                <a:solidFill>
                  <a:srgbClr val="00A0C8"/>
                </a:solidFill>
                <a:latin typeface="Century Gothic"/>
                <a:cs typeface="Century Gothic"/>
              </a:rPr>
              <a:t>Catalog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12133" y="5628639"/>
            <a:ext cx="478155" cy="23304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63500">
              <a:lnSpc>
                <a:spcPts val="790"/>
              </a:lnSpc>
              <a:spcBef>
                <a:spcPts val="165"/>
              </a:spcBef>
            </a:pPr>
            <a:r>
              <a:rPr dirty="0" sz="700" spc="-45" b="1">
                <a:latin typeface="Tahoma"/>
                <a:cs typeface="Tahoma"/>
              </a:rPr>
              <a:t>Amazon  </a:t>
            </a:r>
            <a:r>
              <a:rPr dirty="0" sz="700" spc="-35" b="1">
                <a:latin typeface="Tahoma"/>
                <a:cs typeface="Tahoma"/>
              </a:rPr>
              <a:t>Cl</a:t>
            </a:r>
            <a:r>
              <a:rPr dirty="0" sz="700" spc="-40" b="1">
                <a:latin typeface="Tahoma"/>
                <a:cs typeface="Tahoma"/>
              </a:rPr>
              <a:t>o</a:t>
            </a:r>
            <a:r>
              <a:rPr dirty="0" sz="700" spc="-55" b="1">
                <a:latin typeface="Tahoma"/>
                <a:cs typeface="Tahoma"/>
              </a:rPr>
              <a:t>u</a:t>
            </a:r>
            <a:r>
              <a:rPr dirty="0" sz="700" spc="-35" b="1">
                <a:latin typeface="Tahoma"/>
                <a:cs typeface="Tahoma"/>
              </a:rPr>
              <a:t>d</a:t>
            </a:r>
            <a:r>
              <a:rPr dirty="0" sz="700" spc="-50" b="1">
                <a:latin typeface="Tahoma"/>
                <a:cs typeface="Tahoma"/>
              </a:rPr>
              <a:t>F</a:t>
            </a:r>
            <a:r>
              <a:rPr dirty="0" sz="700" spc="-30" b="1">
                <a:latin typeface="Tahoma"/>
                <a:cs typeface="Tahoma"/>
              </a:rPr>
              <a:t>r</a:t>
            </a:r>
            <a:r>
              <a:rPr dirty="0" sz="700" spc="-40" b="1">
                <a:latin typeface="Tahoma"/>
                <a:cs typeface="Tahoma"/>
              </a:rPr>
              <a:t>o</a:t>
            </a:r>
            <a:r>
              <a:rPr dirty="0" sz="700" spc="-40" b="1">
                <a:latin typeface="Tahoma"/>
                <a:cs typeface="Tahoma"/>
              </a:rPr>
              <a:t>n</a:t>
            </a:r>
            <a:r>
              <a:rPr dirty="0" sz="700" spc="-20" b="1">
                <a:latin typeface="Tahoma"/>
                <a:cs typeface="Tahoma"/>
              </a:rPr>
              <a:t>t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5463" y="5017007"/>
            <a:ext cx="612648" cy="61264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01711" y="5616447"/>
            <a:ext cx="503555" cy="23304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53975" marR="5080" indent="-41275">
              <a:lnSpc>
                <a:spcPts val="790"/>
              </a:lnSpc>
              <a:spcBef>
                <a:spcPts val="165"/>
              </a:spcBef>
            </a:pPr>
            <a:r>
              <a:rPr dirty="0" sz="700" spc="-40" b="1">
                <a:latin typeface="Tahoma"/>
                <a:cs typeface="Tahoma"/>
              </a:rPr>
              <a:t>Elastic</a:t>
            </a:r>
            <a:r>
              <a:rPr dirty="0" sz="700" spc="-100" b="1">
                <a:latin typeface="Tahoma"/>
                <a:cs typeface="Tahoma"/>
              </a:rPr>
              <a:t> </a:t>
            </a:r>
            <a:r>
              <a:rPr dirty="0" sz="700" spc="-40" b="1">
                <a:latin typeface="Tahoma"/>
                <a:cs typeface="Tahoma"/>
              </a:rPr>
              <a:t>Load  Balancing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3608" y="1761744"/>
            <a:ext cx="612648" cy="61264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11519" y="2358135"/>
            <a:ext cx="53784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45" b="1">
                <a:latin typeface="Tahoma"/>
                <a:cs typeface="Tahoma"/>
              </a:rPr>
              <a:t>Amazon</a:t>
            </a:r>
            <a:r>
              <a:rPr dirty="0" sz="700" spc="-100" b="1">
                <a:latin typeface="Tahoma"/>
                <a:cs typeface="Tahoma"/>
              </a:rPr>
              <a:t> </a:t>
            </a:r>
            <a:r>
              <a:rPr dirty="0" sz="700" spc="-60" b="1">
                <a:latin typeface="Tahoma"/>
                <a:cs typeface="Tahoma"/>
              </a:rPr>
              <a:t>RDS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6191" y="2807207"/>
            <a:ext cx="612647" cy="61264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67819" y="3406647"/>
            <a:ext cx="351790" cy="23304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38100" marR="5080" indent="-25400">
              <a:lnSpc>
                <a:spcPts val="790"/>
              </a:lnSpc>
              <a:spcBef>
                <a:spcPts val="165"/>
              </a:spcBef>
            </a:pPr>
            <a:r>
              <a:rPr dirty="0" sz="700" spc="-50" b="1">
                <a:latin typeface="Tahoma"/>
                <a:cs typeface="Tahoma"/>
              </a:rPr>
              <a:t>Am</a:t>
            </a:r>
            <a:r>
              <a:rPr dirty="0" sz="700" spc="-60" b="1">
                <a:latin typeface="Tahoma"/>
                <a:cs typeface="Tahoma"/>
              </a:rPr>
              <a:t>a</a:t>
            </a:r>
            <a:r>
              <a:rPr dirty="0" sz="700" spc="-50" b="1">
                <a:latin typeface="Tahoma"/>
                <a:cs typeface="Tahoma"/>
              </a:rPr>
              <a:t>z</a:t>
            </a:r>
            <a:r>
              <a:rPr dirty="0" sz="700" spc="-40" b="1">
                <a:latin typeface="Tahoma"/>
                <a:cs typeface="Tahoma"/>
              </a:rPr>
              <a:t>o</a:t>
            </a:r>
            <a:r>
              <a:rPr dirty="0" sz="700" spc="-15" b="1">
                <a:latin typeface="Tahoma"/>
                <a:cs typeface="Tahoma"/>
              </a:rPr>
              <a:t>n  </a:t>
            </a:r>
            <a:r>
              <a:rPr dirty="0" sz="700" spc="-40" b="1">
                <a:latin typeface="Tahoma"/>
                <a:cs typeface="Tahoma"/>
              </a:rPr>
              <a:t>Aurora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45207" y="3861815"/>
            <a:ext cx="612648" cy="61264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129064" y="4458207"/>
            <a:ext cx="445134" cy="236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830"/>
              </a:lnSpc>
              <a:spcBef>
                <a:spcPts val="100"/>
              </a:spcBef>
            </a:pPr>
            <a:r>
              <a:rPr dirty="0" sz="700" spc="-55" b="1">
                <a:latin typeface="Tahoma"/>
                <a:cs typeface="Tahoma"/>
              </a:rPr>
              <a:t>AWS</a:t>
            </a:r>
            <a:endParaRPr sz="700">
              <a:latin typeface="Tahoma"/>
              <a:cs typeface="Tahoma"/>
            </a:endParaRPr>
          </a:p>
          <a:p>
            <a:pPr algn="ctr">
              <a:lnSpc>
                <a:spcPts val="830"/>
              </a:lnSpc>
            </a:pPr>
            <a:r>
              <a:rPr dirty="0" sz="700" spc="-30" b="1">
                <a:latin typeface="Tahoma"/>
                <a:cs typeface="Tahoma"/>
              </a:rPr>
              <a:t>CloudTrail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4127" y="3861815"/>
            <a:ext cx="612647" cy="61264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071259" y="4458207"/>
            <a:ext cx="518795" cy="3365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1270">
              <a:lnSpc>
                <a:spcPct val="95700"/>
              </a:lnSpc>
              <a:spcBef>
                <a:spcPts val="135"/>
              </a:spcBef>
            </a:pPr>
            <a:r>
              <a:rPr dirty="0" sz="700" spc="-45" b="1">
                <a:latin typeface="Tahoma"/>
                <a:cs typeface="Tahoma"/>
              </a:rPr>
              <a:t>Amazon  Kinesis</a:t>
            </a:r>
            <a:r>
              <a:rPr dirty="0" sz="700" spc="-85" b="1">
                <a:latin typeface="Tahoma"/>
                <a:cs typeface="Tahoma"/>
              </a:rPr>
              <a:t> </a:t>
            </a:r>
            <a:r>
              <a:rPr dirty="0" sz="700" spc="-50" b="1">
                <a:latin typeface="Tahoma"/>
                <a:cs typeface="Tahoma"/>
              </a:rPr>
              <a:t>Data  </a:t>
            </a:r>
            <a:r>
              <a:rPr dirty="0" sz="700" spc="-45" b="1">
                <a:latin typeface="Tahoma"/>
                <a:cs typeface="Tahoma"/>
              </a:rPr>
              <a:t>Firehose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15600" y="2441448"/>
            <a:ext cx="1091183" cy="108813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0776493" y="3284219"/>
            <a:ext cx="54229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225">
              <a:lnSpc>
                <a:spcPct val="105000"/>
              </a:lnSpc>
              <a:spcBef>
                <a:spcPts val="100"/>
              </a:spcBef>
            </a:pPr>
            <a:r>
              <a:rPr dirty="0" sz="800" spc="-40" b="1">
                <a:latin typeface="Tahoma"/>
                <a:cs typeface="Tahoma"/>
              </a:rPr>
              <a:t>AWS </a:t>
            </a:r>
            <a:r>
              <a:rPr dirty="0" sz="800" spc="-25" b="1">
                <a:latin typeface="Tahoma"/>
                <a:cs typeface="Tahoma"/>
              </a:rPr>
              <a:t>Glue  </a:t>
            </a:r>
            <a:r>
              <a:rPr dirty="0" sz="800" spc="-55" b="1">
                <a:latin typeface="Tahoma"/>
                <a:cs typeface="Tahoma"/>
              </a:rPr>
              <a:t>W</a:t>
            </a:r>
            <a:r>
              <a:rPr dirty="0" sz="800" spc="-30" b="1">
                <a:latin typeface="Tahoma"/>
                <a:cs typeface="Tahoma"/>
              </a:rPr>
              <a:t>o</a:t>
            </a:r>
            <a:r>
              <a:rPr dirty="0" sz="800" spc="-25" b="1">
                <a:latin typeface="Tahoma"/>
                <a:cs typeface="Tahoma"/>
              </a:rPr>
              <a:t>r</a:t>
            </a:r>
            <a:r>
              <a:rPr dirty="0" sz="800" spc="-25" b="1">
                <a:latin typeface="Tahoma"/>
                <a:cs typeface="Tahoma"/>
              </a:rPr>
              <a:t>k</a:t>
            </a:r>
            <a:r>
              <a:rPr dirty="0" sz="800" b="1">
                <a:latin typeface="Tahoma"/>
                <a:cs typeface="Tahoma"/>
              </a:rPr>
              <a:t>f</a:t>
            </a:r>
            <a:r>
              <a:rPr dirty="0" sz="800" spc="15" b="1">
                <a:latin typeface="Tahoma"/>
                <a:cs typeface="Tahoma"/>
              </a:rPr>
              <a:t>l</a:t>
            </a:r>
            <a:r>
              <a:rPr dirty="0" sz="800" spc="-20" b="1">
                <a:latin typeface="Tahoma"/>
                <a:cs typeface="Tahoma"/>
              </a:rPr>
              <a:t>o</a:t>
            </a:r>
            <a:r>
              <a:rPr dirty="0" sz="800" spc="-70" b="1">
                <a:latin typeface="Tahoma"/>
                <a:cs typeface="Tahoma"/>
              </a:rPr>
              <a:t>ws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298704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20" b="1">
                <a:solidFill>
                  <a:srgbClr val="232F3E"/>
                </a:solidFill>
                <a:latin typeface="Tahoma"/>
                <a:cs typeface="Tahoma"/>
              </a:rPr>
              <a:t>With</a:t>
            </a:r>
            <a:r>
              <a:rPr dirty="0" sz="3200" spc="-21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blueprints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8481" y="1208023"/>
            <a:ext cx="51308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459" b="1">
                <a:solidFill>
                  <a:srgbClr val="FF9900"/>
                </a:solidFill>
                <a:latin typeface="Calibri"/>
                <a:cs typeface="Calibri"/>
              </a:rPr>
              <a:t>Y</a:t>
            </a:r>
            <a:r>
              <a:rPr dirty="0" sz="2700" spc="-15" b="1">
                <a:solidFill>
                  <a:srgbClr val="FF9900"/>
                </a:solidFill>
                <a:latin typeface="Calibri"/>
                <a:cs typeface="Calibri"/>
              </a:rPr>
              <a:t>o</a:t>
            </a:r>
            <a:r>
              <a:rPr dirty="0" sz="2700" b="1">
                <a:solidFill>
                  <a:srgbClr val="FF9900"/>
                </a:solidFill>
                <a:latin typeface="Calibri"/>
                <a:cs typeface="Calibri"/>
              </a:rPr>
              <a:t>u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179" y="2134615"/>
            <a:ext cx="25260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0">
                <a:solidFill>
                  <a:srgbClr val="002D43"/>
                </a:solidFill>
                <a:latin typeface="Century Gothic"/>
                <a:cs typeface="Century Gothic"/>
              </a:rPr>
              <a:t>Point </a:t>
            </a:r>
            <a:r>
              <a:rPr dirty="0" sz="2100" spc="-3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dirty="0" sz="2100" spc="-185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dirty="0" sz="2100" spc="-4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85" b="1">
                <a:solidFill>
                  <a:srgbClr val="00A0C8"/>
                </a:solidFill>
                <a:latin typeface="Tahoma"/>
                <a:cs typeface="Tahoma"/>
              </a:rPr>
              <a:t>source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179" y="2911855"/>
            <a:ext cx="32207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65">
                <a:solidFill>
                  <a:srgbClr val="002D43"/>
                </a:solidFill>
                <a:latin typeface="Century Gothic"/>
                <a:cs typeface="Century Gothic"/>
              </a:rPr>
              <a:t>Specify </a:t>
            </a:r>
            <a:r>
              <a:rPr dirty="0" sz="2100" spc="-185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2100" spc="-80">
                <a:solidFill>
                  <a:srgbClr val="002D43"/>
                </a:solidFill>
                <a:latin typeface="Century Gothic"/>
                <a:cs typeface="Century Gothic"/>
              </a:rPr>
              <a:t>lake</a:t>
            </a:r>
            <a:r>
              <a:rPr dirty="0" sz="2100" spc="-20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40" b="1">
                <a:solidFill>
                  <a:srgbClr val="00A0C8"/>
                </a:solidFill>
                <a:latin typeface="Tahoma"/>
                <a:cs typeface="Tahoma"/>
              </a:rPr>
              <a:t>location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179" y="3686047"/>
            <a:ext cx="34899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65">
                <a:solidFill>
                  <a:srgbClr val="002D43"/>
                </a:solidFill>
                <a:latin typeface="Century Gothic"/>
                <a:cs typeface="Century Gothic"/>
              </a:rPr>
              <a:t>Specify </a:t>
            </a:r>
            <a:r>
              <a:rPr dirty="0" sz="2100" spc="-185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2100" spc="-120">
                <a:solidFill>
                  <a:srgbClr val="002D43"/>
                </a:solidFill>
                <a:latin typeface="Century Gothic"/>
                <a:cs typeface="Century Gothic"/>
              </a:rPr>
              <a:t>load</a:t>
            </a:r>
            <a:r>
              <a:rPr dirty="0" sz="2100" spc="-16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65" b="1">
                <a:solidFill>
                  <a:srgbClr val="00A0C8"/>
                </a:solidFill>
                <a:latin typeface="Tahoma"/>
                <a:cs typeface="Tahoma"/>
              </a:rPr>
              <a:t>frequency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52639" y="1204976"/>
            <a:ext cx="14624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solidFill>
                  <a:srgbClr val="FF9900"/>
                </a:solidFill>
                <a:latin typeface="Calibri"/>
                <a:cs typeface="Calibri"/>
              </a:rPr>
              <a:t>Blueprints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4952" y="2171191"/>
            <a:ext cx="39598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75" b="1">
                <a:solidFill>
                  <a:srgbClr val="00A0C8"/>
                </a:solidFill>
                <a:latin typeface="Tahoma"/>
                <a:cs typeface="Tahoma"/>
              </a:rPr>
              <a:t>Discover </a:t>
            </a:r>
            <a:r>
              <a:rPr dirty="0" sz="2100" spc="-95">
                <a:solidFill>
                  <a:srgbClr val="002D43"/>
                </a:solidFill>
                <a:latin typeface="Century Gothic"/>
                <a:cs typeface="Century Gothic"/>
              </a:rPr>
              <a:t>source </a:t>
            </a:r>
            <a:r>
              <a:rPr dirty="0" sz="2100" spc="-75">
                <a:solidFill>
                  <a:srgbClr val="002D43"/>
                </a:solidFill>
                <a:latin typeface="Century Gothic"/>
                <a:cs typeface="Century Gothic"/>
              </a:rPr>
              <a:t>table(s)</a:t>
            </a:r>
            <a:r>
              <a:rPr dirty="0" sz="2100" spc="7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160">
                <a:solidFill>
                  <a:srgbClr val="002D43"/>
                </a:solidFill>
                <a:latin typeface="Century Gothic"/>
                <a:cs typeface="Century Gothic"/>
              </a:rPr>
              <a:t>schema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4952" y="2957576"/>
            <a:ext cx="37172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65" b="1">
                <a:solidFill>
                  <a:srgbClr val="00A0C8"/>
                </a:solidFill>
                <a:latin typeface="Tahoma"/>
                <a:cs typeface="Tahoma"/>
              </a:rPr>
              <a:t>Convert </a:t>
            </a:r>
            <a:r>
              <a:rPr dirty="0" sz="2100" spc="-3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dirty="0" sz="2100" spc="-65">
                <a:solidFill>
                  <a:srgbClr val="002D43"/>
                </a:solidFill>
                <a:latin typeface="Century Gothic"/>
                <a:cs typeface="Century Gothic"/>
              </a:rPr>
              <a:t>target </a:t>
            </a:r>
            <a:r>
              <a:rPr dirty="0" sz="2100" spc="-185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dirty="0" sz="2100" spc="4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002D43"/>
                </a:solidFill>
                <a:latin typeface="Century Gothic"/>
                <a:cs typeface="Century Gothic"/>
              </a:rPr>
              <a:t>format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4952" y="3731767"/>
            <a:ext cx="351599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45" b="1">
                <a:solidFill>
                  <a:srgbClr val="00A0C8"/>
                </a:solidFill>
                <a:latin typeface="Tahoma"/>
                <a:cs typeface="Tahoma"/>
              </a:rPr>
              <a:t>Partition </a:t>
            </a:r>
            <a:r>
              <a:rPr dirty="0" sz="2100" spc="-185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dirty="0" sz="2100" spc="-2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75">
                <a:solidFill>
                  <a:srgbClr val="002D43"/>
                </a:solidFill>
                <a:latin typeface="Century Gothic"/>
                <a:cs typeface="Century Gothic"/>
              </a:rPr>
              <a:t>automatically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34952" y="4518152"/>
            <a:ext cx="47428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65" b="1">
                <a:solidFill>
                  <a:srgbClr val="00A0C8"/>
                </a:solidFill>
                <a:latin typeface="Tahoma"/>
                <a:cs typeface="Tahoma"/>
              </a:rPr>
              <a:t>Track </a:t>
            </a:r>
            <a:r>
              <a:rPr dirty="0" sz="2100" spc="-185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2100" spc="-40">
                <a:solidFill>
                  <a:srgbClr val="002D43"/>
                </a:solidFill>
                <a:latin typeface="Century Gothic"/>
                <a:cs typeface="Century Gothic"/>
              </a:rPr>
              <a:t>that </a:t>
            </a:r>
            <a:r>
              <a:rPr dirty="0" sz="2100" spc="-114">
                <a:solidFill>
                  <a:srgbClr val="002D43"/>
                </a:solidFill>
                <a:latin typeface="Century Gothic"/>
                <a:cs typeface="Century Gothic"/>
              </a:rPr>
              <a:t>was </a:t>
            </a:r>
            <a:r>
              <a:rPr dirty="0" sz="2100" spc="-110">
                <a:solidFill>
                  <a:srgbClr val="002D43"/>
                </a:solidFill>
                <a:latin typeface="Century Gothic"/>
                <a:cs typeface="Century Gothic"/>
              </a:rPr>
              <a:t>already</a:t>
            </a:r>
            <a:r>
              <a:rPr dirty="0" sz="2100" spc="-6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110">
                <a:solidFill>
                  <a:srgbClr val="002D43"/>
                </a:solidFill>
                <a:latin typeface="Century Gothic"/>
                <a:cs typeface="Century Gothic"/>
              </a:rPr>
              <a:t>processed</a:t>
            </a:r>
            <a:endParaRPr sz="2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100" spc="-70" b="1">
                <a:solidFill>
                  <a:srgbClr val="00A0C8"/>
                </a:solidFill>
                <a:latin typeface="Tahoma"/>
                <a:cs typeface="Tahoma"/>
              </a:rPr>
              <a:t>Customize </a:t>
            </a:r>
            <a:r>
              <a:rPr dirty="0" sz="2100" spc="-30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dirty="0" sz="2100" spc="-25">
                <a:solidFill>
                  <a:srgbClr val="002D43"/>
                </a:solidFill>
                <a:latin typeface="Century Gothic"/>
                <a:cs typeface="Century Gothic"/>
              </a:rPr>
              <a:t>your</a:t>
            </a:r>
            <a:r>
              <a:rPr dirty="0" sz="2100" spc="4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125">
                <a:solidFill>
                  <a:srgbClr val="002D43"/>
                </a:solidFill>
                <a:latin typeface="Century Gothic"/>
                <a:cs typeface="Century Gothic"/>
              </a:rPr>
              <a:t>needs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75157" y="1189174"/>
            <a:ext cx="0" cy="5120640"/>
          </a:xfrm>
          <a:custGeom>
            <a:avLst/>
            <a:gdLst/>
            <a:ahLst/>
            <a:cxnLst/>
            <a:rect l="l" t="t" r="r" b="b"/>
            <a:pathLst>
              <a:path w="0" h="5120640">
                <a:moveTo>
                  <a:pt x="0" y="0"/>
                </a:moveTo>
                <a:lnTo>
                  <a:pt x="1" y="5120640"/>
                </a:lnTo>
              </a:path>
            </a:pathLst>
          </a:custGeom>
          <a:ln w="25400">
            <a:solidFill>
              <a:srgbClr val="00A0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730821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Blueprints </a:t>
            </a:r>
            <a:r>
              <a:rPr dirty="0" sz="3200" spc="-155" b="1">
                <a:solidFill>
                  <a:srgbClr val="232F3E"/>
                </a:solidFill>
                <a:latin typeface="Tahoma"/>
                <a:cs typeface="Tahoma"/>
              </a:rPr>
              <a:t>create </a:t>
            </a:r>
            <a:r>
              <a:rPr dirty="0" sz="3200" spc="-175" b="1">
                <a:solidFill>
                  <a:srgbClr val="232F3E"/>
                </a:solidFill>
                <a:latin typeface="Tahoma"/>
                <a:cs typeface="Tahoma"/>
              </a:rPr>
              <a:t>AWS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Glue</a:t>
            </a:r>
            <a:r>
              <a:rPr dirty="0" sz="3200" spc="-8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40" b="1">
                <a:solidFill>
                  <a:srgbClr val="232F3E"/>
                </a:solidFill>
                <a:latin typeface="Tahoma"/>
                <a:cs typeface="Tahoma"/>
              </a:rPr>
              <a:t>workflows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9795" y="1075766"/>
            <a:ext cx="11555730" cy="4841240"/>
            <a:chOff x="369795" y="1075766"/>
            <a:chExt cx="11555730" cy="4841240"/>
          </a:xfrm>
        </p:grpSpPr>
        <p:sp>
          <p:nvSpPr>
            <p:cNvPr id="4" name="object 4"/>
            <p:cNvSpPr/>
            <p:nvPr/>
          </p:nvSpPr>
          <p:spPr>
            <a:xfrm>
              <a:off x="369795" y="1075766"/>
              <a:ext cx="11555730" cy="4841240"/>
            </a:xfrm>
            <a:custGeom>
              <a:avLst/>
              <a:gdLst/>
              <a:ahLst/>
              <a:cxnLst/>
              <a:rect l="l" t="t" r="r" b="b"/>
              <a:pathLst>
                <a:path w="11555730" h="4841240">
                  <a:moveTo>
                    <a:pt x="11425591" y="0"/>
                  </a:moveTo>
                  <a:lnTo>
                    <a:pt x="129693" y="0"/>
                  </a:lnTo>
                  <a:lnTo>
                    <a:pt x="79211" y="10191"/>
                  </a:lnTo>
                  <a:lnTo>
                    <a:pt x="37986" y="37986"/>
                  </a:lnTo>
                  <a:lnTo>
                    <a:pt x="10191" y="79210"/>
                  </a:lnTo>
                  <a:lnTo>
                    <a:pt x="0" y="129693"/>
                  </a:lnTo>
                  <a:lnTo>
                    <a:pt x="0" y="4711246"/>
                  </a:lnTo>
                  <a:lnTo>
                    <a:pt x="10191" y="4761729"/>
                  </a:lnTo>
                  <a:lnTo>
                    <a:pt x="37986" y="4802954"/>
                  </a:lnTo>
                  <a:lnTo>
                    <a:pt x="79211" y="4830748"/>
                  </a:lnTo>
                  <a:lnTo>
                    <a:pt x="129693" y="4840940"/>
                  </a:lnTo>
                  <a:lnTo>
                    <a:pt x="11425591" y="4840940"/>
                  </a:lnTo>
                  <a:lnTo>
                    <a:pt x="11476074" y="4830748"/>
                  </a:lnTo>
                  <a:lnTo>
                    <a:pt x="11517298" y="4802954"/>
                  </a:lnTo>
                  <a:lnTo>
                    <a:pt x="11545093" y="4761729"/>
                  </a:lnTo>
                  <a:lnTo>
                    <a:pt x="11555285" y="4711246"/>
                  </a:lnTo>
                  <a:lnTo>
                    <a:pt x="11555285" y="129693"/>
                  </a:lnTo>
                  <a:lnTo>
                    <a:pt x="11545093" y="79210"/>
                  </a:lnTo>
                  <a:lnTo>
                    <a:pt x="11517298" y="37986"/>
                  </a:lnTo>
                  <a:lnTo>
                    <a:pt x="11476074" y="10191"/>
                  </a:lnTo>
                  <a:lnTo>
                    <a:pt x="11425591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613" y="1486724"/>
              <a:ext cx="10797644" cy="40190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7725409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Securing data </a:t>
            </a:r>
            <a:r>
              <a:rPr dirty="0" sz="3200" spc="-130" b="1">
                <a:solidFill>
                  <a:srgbClr val="232F3E"/>
                </a:solidFill>
                <a:latin typeface="Tahoma"/>
                <a:cs typeface="Tahoma"/>
              </a:rPr>
              <a:t>lakes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with </a:t>
            </a:r>
            <a:r>
              <a:rPr dirty="0" sz="3200" spc="-145" b="1">
                <a:solidFill>
                  <a:srgbClr val="232F3E"/>
                </a:solidFill>
                <a:latin typeface="Tahoma"/>
                <a:cs typeface="Tahoma"/>
              </a:rPr>
              <a:t>Lake</a:t>
            </a:r>
            <a:r>
              <a:rPr dirty="0" sz="3200" spc="-17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Formation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9040" y="1290320"/>
            <a:ext cx="31699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60">
                <a:solidFill>
                  <a:srgbClr val="527FFF"/>
                </a:solidFill>
                <a:latin typeface="Century Gothic"/>
                <a:cs typeface="Century Gothic"/>
              </a:rPr>
              <a:t>Ingestion </a:t>
            </a:r>
            <a:r>
              <a:rPr dirty="0" sz="2700" spc="-65">
                <a:solidFill>
                  <a:srgbClr val="527FFF"/>
                </a:solidFill>
                <a:latin typeface="Century Gothic"/>
                <a:cs typeface="Century Gothic"/>
              </a:rPr>
              <a:t>&amp;</a:t>
            </a:r>
            <a:r>
              <a:rPr dirty="0" sz="2700" spc="-135">
                <a:solidFill>
                  <a:srgbClr val="527FFF"/>
                </a:solidFill>
                <a:latin typeface="Century Gothic"/>
                <a:cs typeface="Century Gothic"/>
              </a:rPr>
              <a:t> </a:t>
            </a:r>
            <a:r>
              <a:rPr dirty="0" sz="2700" spc="-175">
                <a:solidFill>
                  <a:srgbClr val="527FFF"/>
                </a:solidFill>
                <a:latin typeface="Century Gothic"/>
                <a:cs typeface="Century Gothic"/>
              </a:rPr>
              <a:t>cleaning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8322" y="1290320"/>
            <a:ext cx="126746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75">
                <a:solidFill>
                  <a:srgbClr val="527FFF"/>
                </a:solidFill>
                <a:latin typeface="Century Gothic"/>
                <a:cs typeface="Century Gothic"/>
              </a:rPr>
              <a:t>S</a:t>
            </a:r>
            <a:r>
              <a:rPr dirty="0" sz="2700" spc="-95">
                <a:solidFill>
                  <a:srgbClr val="527FFF"/>
                </a:solidFill>
                <a:latin typeface="Century Gothic"/>
                <a:cs typeface="Century Gothic"/>
              </a:rPr>
              <a:t>e</a:t>
            </a:r>
            <a:r>
              <a:rPr dirty="0" sz="2700" spc="-525">
                <a:solidFill>
                  <a:srgbClr val="527FFF"/>
                </a:solidFill>
                <a:latin typeface="Century Gothic"/>
                <a:cs typeface="Century Gothic"/>
              </a:rPr>
              <a:t>c</a:t>
            </a:r>
            <a:r>
              <a:rPr dirty="0" sz="2700" spc="55">
                <a:solidFill>
                  <a:srgbClr val="527FFF"/>
                </a:solidFill>
                <a:latin typeface="Century Gothic"/>
                <a:cs typeface="Century Gothic"/>
              </a:rPr>
              <a:t>u</a:t>
            </a:r>
            <a:r>
              <a:rPr dirty="0" sz="2700" spc="25">
                <a:solidFill>
                  <a:srgbClr val="527FFF"/>
                </a:solidFill>
                <a:latin typeface="Century Gothic"/>
                <a:cs typeface="Century Gothic"/>
              </a:rPr>
              <a:t>r</a:t>
            </a:r>
            <a:r>
              <a:rPr dirty="0" sz="2700" spc="80">
                <a:solidFill>
                  <a:srgbClr val="527FFF"/>
                </a:solidFill>
                <a:latin typeface="Century Gothic"/>
                <a:cs typeface="Century Gothic"/>
              </a:rPr>
              <a:t>i</a:t>
            </a:r>
            <a:r>
              <a:rPr dirty="0" sz="2700" spc="155">
                <a:solidFill>
                  <a:srgbClr val="527FFF"/>
                </a:solidFill>
                <a:latin typeface="Century Gothic"/>
                <a:cs typeface="Century Gothic"/>
              </a:rPr>
              <a:t>t</a:t>
            </a:r>
            <a:r>
              <a:rPr dirty="0" sz="2700" spc="-75">
                <a:solidFill>
                  <a:srgbClr val="527FFF"/>
                </a:solidFill>
                <a:latin typeface="Century Gothic"/>
                <a:cs typeface="Century Gothic"/>
              </a:rPr>
              <a:t>y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5948" y="1290320"/>
            <a:ext cx="229743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00">
                <a:solidFill>
                  <a:srgbClr val="527FFF"/>
                </a:solidFill>
                <a:latin typeface="Century Gothic"/>
                <a:cs typeface="Century Gothic"/>
              </a:rPr>
              <a:t>Analytics </a:t>
            </a:r>
            <a:r>
              <a:rPr dirty="0" sz="2700" spc="-65">
                <a:solidFill>
                  <a:srgbClr val="527FFF"/>
                </a:solidFill>
                <a:latin typeface="Century Gothic"/>
                <a:cs typeface="Century Gothic"/>
              </a:rPr>
              <a:t>&amp;</a:t>
            </a:r>
            <a:r>
              <a:rPr dirty="0" sz="2700" spc="-80">
                <a:solidFill>
                  <a:srgbClr val="527FFF"/>
                </a:solidFill>
                <a:latin typeface="Century Gothic"/>
                <a:cs typeface="Century Gothic"/>
              </a:rPr>
              <a:t> </a:t>
            </a:r>
            <a:r>
              <a:rPr dirty="0" sz="2700" spc="-45">
                <a:solidFill>
                  <a:srgbClr val="527FFF"/>
                </a:solidFill>
                <a:latin typeface="Century Gothic"/>
                <a:cs typeface="Century Gothic"/>
              </a:rPr>
              <a:t>ML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5017" y="3390392"/>
            <a:ext cx="20326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">
                <a:solidFill>
                  <a:srgbClr val="A21000"/>
                </a:solidFill>
                <a:latin typeface="Century Gothic"/>
                <a:cs typeface="Century Gothic"/>
              </a:rPr>
              <a:t>Serverless</a:t>
            </a:r>
            <a:r>
              <a:rPr dirty="0" sz="2100" spc="-5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A21000"/>
                </a:solidFill>
                <a:latin typeface="Century Gothic"/>
                <a:cs typeface="Century Gothic"/>
              </a:rPr>
              <a:t>Spark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1892" y="4012183"/>
            <a:ext cx="12401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>
                <a:solidFill>
                  <a:srgbClr val="A21000"/>
                </a:solidFill>
                <a:latin typeface="Century Gothic"/>
                <a:cs typeface="Century Gothic"/>
              </a:rPr>
              <a:t>AWS</a:t>
            </a:r>
            <a:r>
              <a:rPr dirty="0" sz="2100" spc="-9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120">
                <a:solidFill>
                  <a:srgbClr val="A21000"/>
                </a:solidFill>
                <a:latin typeface="Century Gothic"/>
                <a:cs typeface="Century Gothic"/>
              </a:rPr>
              <a:t>Glue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079" y="4646167"/>
            <a:ext cx="30721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20">
                <a:solidFill>
                  <a:srgbClr val="A21000"/>
                </a:solidFill>
                <a:latin typeface="Century Gothic"/>
                <a:cs typeface="Century Gothic"/>
              </a:rPr>
              <a:t>Glue </a:t>
            </a:r>
            <a:r>
              <a:rPr dirty="0" sz="2100" spc="-10">
                <a:solidFill>
                  <a:srgbClr val="A21000"/>
                </a:solidFill>
                <a:latin typeface="Century Gothic"/>
                <a:cs typeface="Century Gothic"/>
              </a:rPr>
              <a:t>ML</a:t>
            </a:r>
            <a:r>
              <a:rPr dirty="0" sz="2100" spc="35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5">
                <a:solidFill>
                  <a:srgbClr val="A21000"/>
                </a:solidFill>
                <a:latin typeface="Century Gothic"/>
                <a:cs typeface="Century Gothic"/>
              </a:rPr>
              <a:t>transformations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2842" y="5283200"/>
            <a:ext cx="12776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5">
                <a:solidFill>
                  <a:srgbClr val="A21000"/>
                </a:solidFill>
                <a:latin typeface="Century Gothic"/>
                <a:cs typeface="Century Gothic"/>
              </a:rPr>
              <a:t>Blueprints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1159" y="3390392"/>
            <a:ext cx="15767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60">
                <a:solidFill>
                  <a:srgbClr val="A21000"/>
                </a:solidFill>
                <a:latin typeface="Century Gothic"/>
                <a:cs typeface="Century Gothic"/>
              </a:rPr>
              <a:t>Data</a:t>
            </a:r>
            <a:r>
              <a:rPr dirty="0" sz="2100" spc="-55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155">
                <a:solidFill>
                  <a:srgbClr val="A21000"/>
                </a:solidFill>
                <a:latin typeface="Century Gothic"/>
                <a:cs typeface="Century Gothic"/>
              </a:rPr>
              <a:t>catalog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8534" y="4012183"/>
            <a:ext cx="29425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70">
                <a:solidFill>
                  <a:srgbClr val="A21000"/>
                </a:solidFill>
                <a:latin typeface="Century Gothic"/>
                <a:cs typeface="Century Gothic"/>
              </a:rPr>
              <a:t>Centralized</a:t>
            </a:r>
            <a:r>
              <a:rPr dirty="0" sz="2100" spc="-6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5">
                <a:solidFill>
                  <a:srgbClr val="A21000"/>
                </a:solidFill>
                <a:latin typeface="Century Gothic"/>
                <a:cs typeface="Century Gothic"/>
              </a:rPr>
              <a:t>permissions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5697" y="4646167"/>
            <a:ext cx="26289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90">
                <a:solidFill>
                  <a:srgbClr val="A21000"/>
                </a:solidFill>
                <a:latin typeface="Century Gothic"/>
                <a:cs typeface="Century Gothic"/>
              </a:rPr>
              <a:t>Real </a:t>
            </a:r>
            <a:r>
              <a:rPr dirty="0" sz="2100" spc="-30">
                <a:solidFill>
                  <a:srgbClr val="A21000"/>
                </a:solidFill>
                <a:latin typeface="Century Gothic"/>
                <a:cs typeface="Century Gothic"/>
              </a:rPr>
              <a:t>time</a:t>
            </a:r>
            <a:r>
              <a:rPr dirty="0" sz="2100" spc="6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15">
                <a:solidFill>
                  <a:srgbClr val="A21000"/>
                </a:solidFill>
                <a:latin typeface="Century Gothic"/>
                <a:cs typeface="Century Gothic"/>
              </a:rPr>
              <a:t>monitoring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69997" y="5283200"/>
            <a:ext cx="23996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75">
                <a:solidFill>
                  <a:srgbClr val="A21000"/>
                </a:solidFill>
                <a:latin typeface="Century Gothic"/>
                <a:cs typeface="Century Gothic"/>
              </a:rPr>
              <a:t>Integrated</a:t>
            </a:r>
            <a:r>
              <a:rPr dirty="0" sz="2100" spc="-65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55">
                <a:solidFill>
                  <a:srgbClr val="A21000"/>
                </a:solidFill>
                <a:latin typeface="Century Gothic"/>
                <a:cs typeface="Century Gothic"/>
              </a:rPr>
              <a:t>auditing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9888" y="3390392"/>
            <a:ext cx="3077845" cy="66294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391160" marR="5080" indent="-379095">
              <a:lnSpc>
                <a:spcPts val="2500"/>
              </a:lnSpc>
              <a:spcBef>
                <a:spcPts val="200"/>
              </a:spcBef>
            </a:pPr>
            <a:r>
              <a:rPr dirty="0" sz="2100" spc="-100">
                <a:solidFill>
                  <a:srgbClr val="A21000"/>
                </a:solidFill>
                <a:latin typeface="Century Gothic"/>
                <a:cs typeface="Century Gothic"/>
              </a:rPr>
              <a:t>Comprehensive </a:t>
            </a:r>
            <a:r>
              <a:rPr dirty="0" sz="2100" spc="10">
                <a:solidFill>
                  <a:srgbClr val="A21000"/>
                </a:solidFill>
                <a:latin typeface="Century Gothic"/>
                <a:cs typeface="Century Gothic"/>
              </a:rPr>
              <a:t>portfolio  </a:t>
            </a:r>
            <a:r>
              <a:rPr dirty="0" sz="2100" spc="-10">
                <a:solidFill>
                  <a:srgbClr val="A21000"/>
                </a:solidFill>
                <a:latin typeface="Century Gothic"/>
                <a:cs typeface="Century Gothic"/>
              </a:rPr>
              <a:t>of </a:t>
            </a:r>
            <a:r>
              <a:rPr dirty="0" sz="2100" spc="-75">
                <a:solidFill>
                  <a:srgbClr val="A21000"/>
                </a:solidFill>
                <a:latin typeface="Century Gothic"/>
                <a:cs typeface="Century Gothic"/>
              </a:rPr>
              <a:t>integrated</a:t>
            </a:r>
            <a:r>
              <a:rPr dirty="0" sz="2100" spc="-5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15">
                <a:solidFill>
                  <a:srgbClr val="A21000"/>
                </a:solidFill>
                <a:latin typeface="Century Gothic"/>
                <a:cs typeface="Century Gothic"/>
              </a:rPr>
              <a:t>tools</a:t>
            </a:r>
            <a:endParaRPr sz="2100">
              <a:latin typeface="Century Gothic"/>
              <a:cs typeface="Century Gothic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9256" y="4443984"/>
            <a:ext cx="262128" cy="4084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81871" y="4453128"/>
            <a:ext cx="280415" cy="4084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0431" y="5355335"/>
            <a:ext cx="405384" cy="40843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6959" y="5394959"/>
            <a:ext cx="411480" cy="4084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5790" y="1766261"/>
            <a:ext cx="662381" cy="98755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9657" y="1744614"/>
            <a:ext cx="674725" cy="98755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36820" y="1726346"/>
            <a:ext cx="532679" cy="98755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581715" y="2622803"/>
            <a:ext cx="2425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95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dirty="0" sz="800" spc="-85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dirty="0" sz="800" spc="4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dirty="0" sz="800" spc="-125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096" y="1189177"/>
            <a:ext cx="4303395" cy="5000625"/>
          </a:xfrm>
          <a:custGeom>
            <a:avLst/>
            <a:gdLst/>
            <a:ahLst/>
            <a:cxnLst/>
            <a:rect l="l" t="t" r="r" b="b"/>
            <a:pathLst>
              <a:path w="4303395" h="5000625">
                <a:moveTo>
                  <a:pt x="4302869" y="0"/>
                </a:moveTo>
                <a:lnTo>
                  <a:pt x="0" y="0"/>
                </a:lnTo>
                <a:lnTo>
                  <a:pt x="0" y="5000403"/>
                </a:lnTo>
                <a:lnTo>
                  <a:pt x="4302869" y="5000403"/>
                </a:lnTo>
                <a:lnTo>
                  <a:pt x="4302869" y="0"/>
                </a:lnTo>
                <a:close/>
              </a:path>
            </a:pathLst>
          </a:custGeom>
          <a:solidFill>
            <a:srgbClr val="A6A6A6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02916" y="1189177"/>
            <a:ext cx="4669155" cy="5000625"/>
          </a:xfrm>
          <a:custGeom>
            <a:avLst/>
            <a:gdLst/>
            <a:ahLst/>
            <a:cxnLst/>
            <a:rect l="l" t="t" r="r" b="b"/>
            <a:pathLst>
              <a:path w="4669155" h="5000625">
                <a:moveTo>
                  <a:pt x="4668939" y="0"/>
                </a:moveTo>
                <a:lnTo>
                  <a:pt x="0" y="0"/>
                </a:lnTo>
                <a:lnTo>
                  <a:pt x="0" y="5000402"/>
                </a:lnTo>
                <a:lnTo>
                  <a:pt x="4668939" y="5000402"/>
                </a:lnTo>
                <a:lnTo>
                  <a:pt x="4668939" y="0"/>
                </a:lnTo>
                <a:close/>
              </a:path>
            </a:pathLst>
          </a:custGeom>
          <a:solidFill>
            <a:srgbClr val="A6A6A6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61544"/>
            <a:ext cx="577850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55" b="1">
                <a:solidFill>
                  <a:srgbClr val="232F3E"/>
                </a:solidFill>
                <a:latin typeface="Tahoma"/>
                <a:cs typeface="Tahoma"/>
              </a:rPr>
              <a:t>Data </a:t>
            </a:r>
            <a:r>
              <a:rPr dirty="0" sz="3500" spc="-110" b="1">
                <a:solidFill>
                  <a:srgbClr val="232F3E"/>
                </a:solidFill>
                <a:latin typeface="Tahoma"/>
                <a:cs typeface="Tahoma"/>
              </a:rPr>
              <a:t>Catalog </a:t>
            </a:r>
            <a:r>
              <a:rPr dirty="0" sz="3500" spc="-135" b="1">
                <a:solidFill>
                  <a:srgbClr val="232F3E"/>
                </a:solidFill>
                <a:latin typeface="Tahoma"/>
                <a:cs typeface="Tahoma"/>
              </a:rPr>
              <a:t>&amp;</a:t>
            </a:r>
            <a:r>
              <a:rPr dirty="0" sz="3500" spc="-12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500" spc="-145" b="1">
                <a:solidFill>
                  <a:srgbClr val="232F3E"/>
                </a:solidFill>
                <a:latin typeface="Tahoma"/>
                <a:cs typeface="Tahoma"/>
              </a:rPr>
              <a:t>Permissions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251" y="1381759"/>
            <a:ext cx="9224645" cy="1235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88888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700" spc="-5">
                <a:solidFill>
                  <a:srgbClr val="002D43"/>
                </a:solidFill>
                <a:latin typeface="Century Gothic"/>
                <a:cs typeface="Century Gothic"/>
              </a:rPr>
              <a:t>Permissions </a:t>
            </a:r>
            <a:r>
              <a:rPr dirty="0" sz="2700" spc="-200">
                <a:solidFill>
                  <a:srgbClr val="002D43"/>
                </a:solidFill>
                <a:latin typeface="Century Gothic"/>
                <a:cs typeface="Century Gothic"/>
              </a:rPr>
              <a:t>are </a:t>
            </a:r>
            <a:r>
              <a:rPr dirty="0" sz="2700" spc="-45">
                <a:solidFill>
                  <a:srgbClr val="002D43"/>
                </a:solidFill>
                <a:latin typeface="Century Gothic"/>
                <a:cs typeface="Century Gothic"/>
              </a:rPr>
              <a:t>set </a:t>
            </a:r>
            <a:r>
              <a:rPr dirty="0" sz="2700" spc="-140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dirty="0" sz="2700" spc="-26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2700" spc="-225">
                <a:solidFill>
                  <a:srgbClr val="002D43"/>
                </a:solidFill>
                <a:latin typeface="Century Gothic"/>
                <a:cs typeface="Century Gothic"/>
              </a:rPr>
              <a:t>catalog</a:t>
            </a:r>
            <a:r>
              <a:rPr dirty="0" sz="2700" spc="-24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700" spc="-145">
                <a:solidFill>
                  <a:srgbClr val="002D43"/>
                </a:solidFill>
                <a:latin typeface="Century Gothic"/>
                <a:cs typeface="Century Gothic"/>
              </a:rPr>
              <a:t>objects</a:t>
            </a:r>
            <a:endParaRPr sz="27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45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SzPct val="88888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700" spc="-125" b="1">
                <a:solidFill>
                  <a:srgbClr val="00A0C8"/>
                </a:solidFill>
                <a:latin typeface="Tahoma"/>
                <a:cs typeface="Tahoma"/>
              </a:rPr>
              <a:t>Lake </a:t>
            </a:r>
            <a:r>
              <a:rPr dirty="0" sz="2700" spc="-100" b="1">
                <a:solidFill>
                  <a:srgbClr val="00A0C8"/>
                </a:solidFill>
                <a:latin typeface="Tahoma"/>
                <a:cs typeface="Tahoma"/>
              </a:rPr>
              <a:t>Formation </a:t>
            </a:r>
            <a:r>
              <a:rPr dirty="0" sz="2700" spc="-65">
                <a:solidFill>
                  <a:srgbClr val="002D43"/>
                </a:solidFill>
                <a:latin typeface="Century Gothic"/>
                <a:cs typeface="Century Gothic"/>
              </a:rPr>
              <a:t>&amp; </a:t>
            </a:r>
            <a:r>
              <a:rPr dirty="0" sz="2700" spc="-150" b="1">
                <a:solidFill>
                  <a:srgbClr val="FF9900"/>
                </a:solidFill>
                <a:latin typeface="Tahoma"/>
                <a:cs typeface="Tahoma"/>
              </a:rPr>
              <a:t>AWS </a:t>
            </a:r>
            <a:r>
              <a:rPr dirty="0" sz="2700" spc="-90" b="1">
                <a:solidFill>
                  <a:srgbClr val="FF9900"/>
                </a:solidFill>
                <a:latin typeface="Tahoma"/>
                <a:cs typeface="Tahoma"/>
              </a:rPr>
              <a:t>Glue </a:t>
            </a:r>
            <a:r>
              <a:rPr dirty="0" sz="2700" spc="-114">
                <a:solidFill>
                  <a:srgbClr val="002D43"/>
                </a:solidFill>
                <a:latin typeface="Century Gothic"/>
                <a:cs typeface="Century Gothic"/>
              </a:rPr>
              <a:t>use </a:t>
            </a:r>
            <a:r>
              <a:rPr dirty="0" sz="2700" spc="-105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dirty="0" sz="2700" spc="-210">
                <a:solidFill>
                  <a:srgbClr val="002D43"/>
                </a:solidFill>
                <a:latin typeface="Century Gothic"/>
                <a:cs typeface="Century Gothic"/>
              </a:rPr>
              <a:t>same </a:t>
            </a:r>
            <a:r>
              <a:rPr dirty="0" sz="2700" spc="-135" b="1">
                <a:solidFill>
                  <a:srgbClr val="002D43"/>
                </a:solidFill>
                <a:latin typeface="Tahoma"/>
                <a:cs typeface="Tahoma"/>
              </a:rPr>
              <a:t>Data</a:t>
            </a:r>
            <a:r>
              <a:rPr dirty="0" sz="2700" spc="155" b="1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dirty="0" sz="2700" spc="-105" b="1">
                <a:solidFill>
                  <a:srgbClr val="002D43"/>
                </a:solidFill>
                <a:latin typeface="Tahoma"/>
                <a:cs typeface="Tahoma"/>
              </a:rPr>
              <a:t>Catalog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pc="-190"/>
              <a:t>Choice </a:t>
            </a:r>
            <a:r>
              <a:rPr dirty="0" spc="-20"/>
              <a:t>of </a:t>
            </a:r>
            <a:r>
              <a:rPr dirty="0" spc="-25"/>
              <a:t>using </a:t>
            </a:r>
            <a:r>
              <a:rPr dirty="0" spc="-70"/>
              <a:t>the </a:t>
            </a:r>
            <a:r>
              <a:rPr dirty="0" spc="-60" b="1">
                <a:solidFill>
                  <a:srgbClr val="FF9900"/>
                </a:solidFill>
                <a:latin typeface="Tahoma"/>
                <a:cs typeface="Tahoma"/>
              </a:rPr>
              <a:t>Glue </a:t>
            </a:r>
            <a:r>
              <a:rPr dirty="0" spc="-5"/>
              <a:t>or </a:t>
            </a:r>
            <a:r>
              <a:rPr dirty="0" spc="-70"/>
              <a:t>the </a:t>
            </a:r>
            <a:r>
              <a:rPr dirty="0" spc="-85" b="1">
                <a:solidFill>
                  <a:srgbClr val="00A0C8"/>
                </a:solidFill>
                <a:latin typeface="Tahoma"/>
                <a:cs typeface="Tahoma"/>
              </a:rPr>
              <a:t>Lake </a:t>
            </a:r>
            <a:r>
              <a:rPr dirty="0" spc="-65" b="1">
                <a:solidFill>
                  <a:srgbClr val="00A0C8"/>
                </a:solidFill>
                <a:latin typeface="Tahoma"/>
                <a:cs typeface="Tahoma"/>
              </a:rPr>
              <a:t>Formation </a:t>
            </a:r>
            <a:r>
              <a:rPr dirty="0" spc="-10"/>
              <a:t>permissions</a:t>
            </a:r>
            <a:r>
              <a:rPr dirty="0" spc="-135"/>
              <a:t> </a:t>
            </a:r>
            <a:r>
              <a:rPr dirty="0" spc="-25"/>
              <a:t>system</a:t>
            </a:r>
          </a:p>
          <a:p>
            <a:pPr>
              <a:lnSpc>
                <a:spcPct val="100000"/>
              </a:lnSpc>
              <a:buClr>
                <a:srgbClr val="002D43"/>
              </a:buClr>
              <a:buFont typeface="Arial"/>
              <a:buChar char="•"/>
            </a:pPr>
            <a:endParaRPr sz="2600"/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pc="20"/>
              <a:t>For </a:t>
            </a:r>
            <a:r>
              <a:rPr dirty="0" spc="-140"/>
              <a:t>backwards </a:t>
            </a:r>
            <a:r>
              <a:rPr dirty="0" spc="-55"/>
              <a:t>compatibility, </a:t>
            </a:r>
            <a:r>
              <a:rPr dirty="0" spc="-70"/>
              <a:t>the </a:t>
            </a:r>
            <a:r>
              <a:rPr dirty="0" spc="-65"/>
              <a:t>default </a:t>
            </a:r>
            <a:r>
              <a:rPr dirty="0" spc="-5"/>
              <a:t>settings </a:t>
            </a:r>
            <a:r>
              <a:rPr dirty="0" spc="-145"/>
              <a:t>enable </a:t>
            </a:r>
            <a:r>
              <a:rPr dirty="0" spc="-70"/>
              <a:t>the </a:t>
            </a:r>
            <a:r>
              <a:rPr dirty="0" spc="-60" b="1">
                <a:solidFill>
                  <a:srgbClr val="FF9900"/>
                </a:solidFill>
                <a:latin typeface="Tahoma"/>
                <a:cs typeface="Tahoma"/>
              </a:rPr>
              <a:t>Glue </a:t>
            </a:r>
            <a:r>
              <a:rPr dirty="0" spc="-10"/>
              <a:t>permissions</a:t>
            </a:r>
            <a:r>
              <a:rPr dirty="0" spc="305"/>
              <a:t> </a:t>
            </a:r>
            <a:r>
              <a:rPr dirty="0" spc="-25"/>
              <a:t>system</a:t>
            </a:r>
          </a:p>
          <a:p>
            <a:pPr>
              <a:lnSpc>
                <a:spcPct val="100000"/>
              </a:lnSpc>
              <a:buClr>
                <a:srgbClr val="002D43"/>
              </a:buClr>
              <a:buFont typeface="Arial"/>
              <a:buChar char="•"/>
            </a:pPr>
            <a:endParaRPr sz="2700"/>
          </a:p>
          <a:p>
            <a:pPr marL="355600" indent="-342900">
              <a:lnSpc>
                <a:spcPct val="100000"/>
              </a:lnSpc>
              <a:buSzPct val="9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pc="25"/>
              <a:t>Existing </a:t>
            </a:r>
            <a:r>
              <a:rPr dirty="0" spc="-60" b="1">
                <a:solidFill>
                  <a:srgbClr val="FF9900"/>
                </a:solidFill>
                <a:latin typeface="Tahoma"/>
                <a:cs typeface="Tahoma"/>
              </a:rPr>
              <a:t>Glue </a:t>
            </a:r>
            <a:r>
              <a:rPr dirty="0" spc="-65">
                <a:solidFill>
                  <a:srgbClr val="FF9900"/>
                </a:solidFill>
              </a:rPr>
              <a:t>crawlers</a:t>
            </a:r>
            <a:r>
              <a:rPr dirty="0" spc="-65"/>
              <a:t>, </a:t>
            </a:r>
            <a:r>
              <a:rPr dirty="0" spc="-45">
                <a:solidFill>
                  <a:srgbClr val="FF9900"/>
                </a:solidFill>
              </a:rPr>
              <a:t>jobs</a:t>
            </a:r>
            <a:r>
              <a:rPr dirty="0" spc="-45"/>
              <a:t>, </a:t>
            </a:r>
            <a:r>
              <a:rPr dirty="0" spc="-10">
                <a:solidFill>
                  <a:srgbClr val="FF9900"/>
                </a:solidFill>
              </a:rPr>
              <a:t>triggers </a:t>
            </a:r>
            <a:r>
              <a:rPr dirty="0" spc="-185"/>
              <a:t>and </a:t>
            </a:r>
            <a:r>
              <a:rPr dirty="0">
                <a:solidFill>
                  <a:srgbClr val="FF9900"/>
                </a:solidFill>
              </a:rPr>
              <a:t>workflows </a:t>
            </a:r>
            <a:r>
              <a:rPr dirty="0" spc="80"/>
              <a:t>will </a:t>
            </a:r>
            <a:r>
              <a:rPr dirty="0" spc="-40"/>
              <a:t>not</a:t>
            </a:r>
            <a:r>
              <a:rPr dirty="0" spc="-400"/>
              <a:t> </a:t>
            </a:r>
            <a:r>
              <a:rPr dirty="0" spc="-204"/>
              <a:t>change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4475" y="5177028"/>
            <a:ext cx="90874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25">
                <a:solidFill>
                  <a:srgbClr val="002D43"/>
                </a:solidFill>
                <a:latin typeface="Century Gothic"/>
                <a:cs typeface="Century Gothic"/>
              </a:rPr>
              <a:t>Existing </a:t>
            </a:r>
            <a:r>
              <a:rPr dirty="0" sz="2000" spc="-190">
                <a:solidFill>
                  <a:srgbClr val="002D43"/>
                </a:solidFill>
                <a:latin typeface="Century Gothic"/>
                <a:cs typeface="Century Gothic"/>
              </a:rPr>
              <a:t>access </a:t>
            </a:r>
            <a:r>
              <a:rPr dirty="0" sz="2000" spc="-35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dirty="0" sz="2000" spc="-60" b="1">
                <a:solidFill>
                  <a:srgbClr val="FF9900"/>
                </a:solidFill>
                <a:latin typeface="Tahoma"/>
                <a:cs typeface="Tahoma"/>
              </a:rPr>
              <a:t>Glue </a:t>
            </a:r>
            <a:r>
              <a:rPr dirty="0" sz="2000" spc="-70">
                <a:solidFill>
                  <a:srgbClr val="FF9900"/>
                </a:solidFill>
                <a:latin typeface="Century Gothic"/>
                <a:cs typeface="Century Gothic"/>
              </a:rPr>
              <a:t>resources </a:t>
            </a:r>
            <a:r>
              <a:rPr dirty="0" sz="2000" spc="80">
                <a:solidFill>
                  <a:srgbClr val="002D43"/>
                </a:solidFill>
                <a:latin typeface="Century Gothic"/>
                <a:cs typeface="Century Gothic"/>
              </a:rPr>
              <a:t>will </a:t>
            </a:r>
            <a:r>
              <a:rPr dirty="0" sz="2000" spc="120">
                <a:solidFill>
                  <a:srgbClr val="002D43"/>
                </a:solidFill>
                <a:latin typeface="Century Gothic"/>
                <a:cs typeface="Century Gothic"/>
              </a:rPr>
              <a:t>still </a:t>
            </a:r>
            <a:r>
              <a:rPr dirty="0" sz="2000" spc="-215">
                <a:solidFill>
                  <a:srgbClr val="002D43"/>
                </a:solidFill>
                <a:latin typeface="Century Gothic"/>
                <a:cs typeface="Century Gothic"/>
              </a:rPr>
              <a:t>be </a:t>
            </a:r>
            <a:r>
              <a:rPr dirty="0" sz="2000" spc="-130">
                <a:solidFill>
                  <a:srgbClr val="FF9900"/>
                </a:solidFill>
                <a:latin typeface="Century Gothic"/>
                <a:cs typeface="Century Gothic"/>
              </a:rPr>
              <a:t>governed </a:t>
            </a:r>
            <a:r>
              <a:rPr dirty="0" sz="2000" spc="-120">
                <a:solidFill>
                  <a:srgbClr val="FF9900"/>
                </a:solidFill>
                <a:latin typeface="Century Gothic"/>
                <a:cs typeface="Century Gothic"/>
              </a:rPr>
              <a:t>by </a:t>
            </a:r>
            <a:r>
              <a:rPr dirty="0" sz="2000" spc="-145" b="1">
                <a:solidFill>
                  <a:srgbClr val="FF9900"/>
                </a:solidFill>
                <a:latin typeface="Tahoma"/>
                <a:cs typeface="Tahoma"/>
              </a:rPr>
              <a:t>IAM </a:t>
            </a:r>
            <a:r>
              <a:rPr dirty="0" sz="2000" spc="-75" b="1">
                <a:solidFill>
                  <a:srgbClr val="FF9900"/>
                </a:solidFill>
                <a:latin typeface="Tahoma"/>
                <a:cs typeface="Tahoma"/>
              </a:rPr>
              <a:t>&amp; </a:t>
            </a:r>
            <a:r>
              <a:rPr dirty="0" sz="2000" spc="-100" b="1">
                <a:solidFill>
                  <a:srgbClr val="FF9900"/>
                </a:solidFill>
                <a:latin typeface="Tahoma"/>
                <a:cs typeface="Tahoma"/>
              </a:rPr>
              <a:t>S3</a:t>
            </a:r>
            <a:r>
              <a:rPr dirty="0" sz="2000" spc="-370" b="1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dirty="0" sz="2000" spc="-55" b="1">
                <a:solidFill>
                  <a:srgbClr val="FF9900"/>
                </a:solidFill>
                <a:latin typeface="Tahoma"/>
                <a:cs typeface="Tahoma"/>
              </a:rPr>
              <a:t>policies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223" y="2154935"/>
            <a:ext cx="460248" cy="4602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721056" y="5615432"/>
            <a:ext cx="421640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5400">
              <a:lnSpc>
                <a:spcPct val="102200"/>
              </a:lnSpc>
              <a:spcBef>
                <a:spcPts val="75"/>
              </a:spcBef>
            </a:pPr>
            <a:r>
              <a:rPr dirty="0" sz="900" spc="-70">
                <a:solidFill>
                  <a:srgbClr val="002D43"/>
                </a:solidFill>
                <a:latin typeface="Century Gothic"/>
                <a:cs typeface="Century Gothic"/>
              </a:rPr>
              <a:t>Access  </a:t>
            </a:r>
            <a:r>
              <a:rPr dirty="0" sz="900" spc="-114">
                <a:solidFill>
                  <a:srgbClr val="002D43"/>
                </a:solidFill>
                <a:latin typeface="Century Gothic"/>
                <a:cs typeface="Century Gothic"/>
              </a:rPr>
              <a:t>Co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dirty="0" sz="900" spc="4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dirty="0" sz="900" spc="6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75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endParaRPr sz="9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01528" y="5108447"/>
            <a:ext cx="460248" cy="4602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3395" y="4261928"/>
            <a:ext cx="465358" cy="4381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809202" y="4755895"/>
            <a:ext cx="4781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75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dirty="0" sz="900" spc="-3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w</a:t>
            </a:r>
            <a:r>
              <a:rPr dirty="0" sz="900" spc="8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900" spc="-10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 spc="6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dirty="0" sz="900" spc="3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900">
              <a:latin typeface="Century Gothic"/>
              <a:cs typeface="Century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41152" y="4248911"/>
            <a:ext cx="460248" cy="4602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675018" y="4755895"/>
            <a:ext cx="5892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2D43"/>
                </a:solidFill>
                <a:latin typeface="Century Gothic"/>
                <a:cs typeface="Century Gothic"/>
              </a:rPr>
              <a:t>W</a:t>
            </a:r>
            <a:r>
              <a:rPr dirty="0" sz="900" spc="-2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6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dirty="0" sz="900" spc="55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dirty="0" sz="900" spc="25">
                <a:solidFill>
                  <a:srgbClr val="002D43"/>
                </a:solidFill>
                <a:latin typeface="Century Gothic"/>
                <a:cs typeface="Century Gothic"/>
              </a:rPr>
              <a:t>f</a:t>
            </a:r>
            <a:r>
              <a:rPr dirty="0" sz="900" spc="8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w</a:t>
            </a:r>
            <a:r>
              <a:rPr dirty="0" sz="900" spc="3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627425" y="2672079"/>
            <a:ext cx="331470" cy="25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9055">
              <a:lnSpc>
                <a:spcPct val="108600"/>
              </a:lnSpc>
              <a:spcBef>
                <a:spcPts val="100"/>
              </a:spcBef>
            </a:pPr>
            <a:r>
              <a:rPr dirty="0" sz="700" spc="-65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dirty="0" sz="700" spc="-155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dirty="0" sz="700" spc="-13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700" spc="2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dirty="0" sz="700" spc="-12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700" spc="55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700" spc="-6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700" spc="-65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endParaRPr sz="7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999426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5" b="1">
                <a:solidFill>
                  <a:srgbClr val="232F3E"/>
                </a:solidFill>
                <a:latin typeface="Tahoma"/>
                <a:cs typeface="Tahoma"/>
              </a:rPr>
              <a:t>Upgrading </a:t>
            </a:r>
            <a:r>
              <a:rPr dirty="0" sz="3200" spc="-80" b="1">
                <a:solidFill>
                  <a:srgbClr val="232F3E"/>
                </a:solidFill>
                <a:latin typeface="Tahoma"/>
                <a:cs typeface="Tahoma"/>
              </a:rPr>
              <a:t>to </a:t>
            </a:r>
            <a:r>
              <a:rPr dirty="0" sz="3200" spc="-125" b="1">
                <a:solidFill>
                  <a:srgbClr val="232F3E"/>
                </a:solidFill>
                <a:latin typeface="Tahoma"/>
                <a:cs typeface="Tahoma"/>
              </a:rPr>
              <a:t>the </a:t>
            </a:r>
            <a:r>
              <a:rPr dirty="0" sz="3200" spc="-145" b="1">
                <a:solidFill>
                  <a:srgbClr val="232F3E"/>
                </a:solidFill>
                <a:latin typeface="Tahoma"/>
                <a:cs typeface="Tahoma"/>
              </a:rPr>
              <a:t>Lake </a:t>
            </a:r>
            <a:r>
              <a:rPr dirty="0" sz="3200" spc="-120" b="1">
                <a:solidFill>
                  <a:srgbClr val="232F3E"/>
                </a:solidFill>
                <a:latin typeface="Tahoma"/>
                <a:cs typeface="Tahoma"/>
              </a:rPr>
              <a:t>Formation </a:t>
            </a:r>
            <a:r>
              <a:rPr dirty="0" sz="3200" spc="-140" b="1">
                <a:solidFill>
                  <a:srgbClr val="232F3E"/>
                </a:solidFill>
                <a:latin typeface="Tahoma"/>
                <a:cs typeface="Tahoma"/>
              </a:rPr>
              <a:t>permissions</a:t>
            </a:r>
            <a:r>
              <a:rPr dirty="0" sz="3200" spc="-18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95" b="1">
                <a:solidFill>
                  <a:srgbClr val="232F3E"/>
                </a:solidFill>
                <a:latin typeface="Tahoma"/>
                <a:cs typeface="Tahoma"/>
              </a:rPr>
              <a:t>model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608" y="1061720"/>
            <a:ext cx="970724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65875" algn="l"/>
              </a:tabLst>
            </a:pPr>
            <a:r>
              <a:rPr dirty="0" sz="2700" spc="-15" b="1">
                <a:solidFill>
                  <a:srgbClr val="FF9900"/>
                </a:solidFill>
                <a:latin typeface="Calibri"/>
                <a:cs typeface="Calibri"/>
              </a:rPr>
              <a:t>Not </a:t>
            </a:r>
            <a:r>
              <a:rPr dirty="0" sz="2700" spc="-20" b="1">
                <a:solidFill>
                  <a:srgbClr val="FF9900"/>
                </a:solidFill>
                <a:latin typeface="Calibri"/>
                <a:cs typeface="Calibri"/>
              </a:rPr>
              <a:t>using </a:t>
            </a:r>
            <a:r>
              <a:rPr dirty="0" sz="2700" spc="-15" b="1">
                <a:solidFill>
                  <a:srgbClr val="FF9900"/>
                </a:solidFill>
                <a:latin typeface="Calibri"/>
                <a:cs typeface="Calibri"/>
              </a:rPr>
              <a:t>the</a:t>
            </a:r>
            <a:r>
              <a:rPr dirty="0" sz="2700" spc="-40" b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2700" spc="-15" b="1">
                <a:solidFill>
                  <a:srgbClr val="FF9900"/>
                </a:solidFill>
                <a:latin typeface="Calibri"/>
                <a:cs typeface="Calibri"/>
              </a:rPr>
              <a:t>Glue</a:t>
            </a:r>
            <a:r>
              <a:rPr dirty="0" sz="2700" spc="-30" b="1">
                <a:solidFill>
                  <a:srgbClr val="FF9900"/>
                </a:solidFill>
                <a:latin typeface="Calibri"/>
                <a:cs typeface="Calibri"/>
              </a:rPr>
              <a:t> Catalog?	</a:t>
            </a:r>
            <a:r>
              <a:rPr dirty="0" sz="2700" spc="-20" b="1">
                <a:solidFill>
                  <a:srgbClr val="FF9900"/>
                </a:solidFill>
                <a:latin typeface="Calibri"/>
                <a:cs typeface="Calibri"/>
              </a:rPr>
              <a:t>Using </a:t>
            </a:r>
            <a:r>
              <a:rPr dirty="0" sz="2700" spc="-15" b="1">
                <a:solidFill>
                  <a:srgbClr val="FF9900"/>
                </a:solidFill>
                <a:latin typeface="Calibri"/>
                <a:cs typeface="Calibri"/>
              </a:rPr>
              <a:t>the </a:t>
            </a:r>
            <a:r>
              <a:rPr dirty="0" sz="2700" spc="-20" b="1">
                <a:solidFill>
                  <a:srgbClr val="FF9900"/>
                </a:solidFill>
                <a:latin typeface="Calibri"/>
                <a:cs typeface="Calibri"/>
              </a:rPr>
              <a:t>Glue</a:t>
            </a:r>
            <a:r>
              <a:rPr dirty="0" sz="2700" spc="-110" b="1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dirty="0" sz="2700" spc="-30" b="1">
                <a:solidFill>
                  <a:srgbClr val="FF9900"/>
                </a:solidFill>
                <a:latin typeface="Calibri"/>
                <a:cs typeface="Calibri"/>
              </a:rPr>
              <a:t>Catalog?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792" y="1988311"/>
            <a:ext cx="3784600" cy="99186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>
              <a:lnSpc>
                <a:spcPct val="101000"/>
              </a:lnSpc>
              <a:spcBef>
                <a:spcPts val="75"/>
              </a:spcBef>
            </a:pPr>
            <a:r>
              <a:rPr dirty="0" sz="2100" spc="-204">
                <a:solidFill>
                  <a:srgbClr val="4F8228"/>
                </a:solidFill>
                <a:latin typeface="Century Gothic"/>
                <a:cs typeface="Century Gothic"/>
              </a:rPr>
              <a:t>Change </a:t>
            </a:r>
            <a:r>
              <a:rPr dirty="0" sz="2100" spc="-65">
                <a:solidFill>
                  <a:srgbClr val="4F8228"/>
                </a:solidFill>
                <a:latin typeface="Century Gothic"/>
                <a:cs typeface="Century Gothic"/>
              </a:rPr>
              <a:t>the </a:t>
            </a:r>
            <a:r>
              <a:rPr dirty="0" sz="2100" spc="-55">
                <a:solidFill>
                  <a:srgbClr val="4F8228"/>
                </a:solidFill>
                <a:latin typeface="Century Gothic"/>
                <a:cs typeface="Century Gothic"/>
              </a:rPr>
              <a:t>default </a:t>
            </a:r>
            <a:r>
              <a:rPr dirty="0" sz="2100" spc="5">
                <a:solidFill>
                  <a:srgbClr val="4F8228"/>
                </a:solidFill>
                <a:latin typeface="Century Gothic"/>
                <a:cs typeface="Century Gothic"/>
              </a:rPr>
              <a:t>settings </a:t>
            </a:r>
            <a:r>
              <a:rPr dirty="0" sz="2100" spc="-30">
                <a:solidFill>
                  <a:srgbClr val="002D43"/>
                </a:solidFill>
                <a:latin typeface="Century Gothic"/>
                <a:cs typeface="Century Gothic"/>
              </a:rPr>
              <a:t>to  </a:t>
            </a:r>
            <a:r>
              <a:rPr dirty="0" sz="2100" spc="30">
                <a:solidFill>
                  <a:srgbClr val="002D43"/>
                </a:solidFill>
                <a:latin typeface="Century Gothic"/>
                <a:cs typeface="Century Gothic"/>
              </a:rPr>
              <a:t>start </a:t>
            </a:r>
            <a:r>
              <a:rPr dirty="0" sz="2100" spc="-10">
                <a:solidFill>
                  <a:srgbClr val="002D43"/>
                </a:solidFill>
                <a:latin typeface="Century Gothic"/>
                <a:cs typeface="Century Gothic"/>
              </a:rPr>
              <a:t>using </a:t>
            </a:r>
            <a:r>
              <a:rPr dirty="0" sz="2100" spc="-65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dirty="0" sz="2100" spc="-90">
                <a:solidFill>
                  <a:srgbClr val="00A0C8"/>
                </a:solidFill>
                <a:latin typeface="Century Gothic"/>
                <a:cs typeface="Century Gothic"/>
              </a:rPr>
              <a:t>Lake </a:t>
            </a:r>
            <a:r>
              <a:rPr dirty="0" sz="2100" spc="-30">
                <a:solidFill>
                  <a:srgbClr val="00A0C8"/>
                </a:solidFill>
                <a:latin typeface="Century Gothic"/>
                <a:cs typeface="Century Gothic"/>
              </a:rPr>
              <a:t>Formation  </a:t>
            </a:r>
            <a:r>
              <a:rPr dirty="0" sz="2100" spc="5">
                <a:solidFill>
                  <a:srgbClr val="00A0C8"/>
                </a:solidFill>
                <a:latin typeface="Century Gothic"/>
                <a:cs typeface="Century Gothic"/>
              </a:rPr>
              <a:t>permissions</a:t>
            </a:r>
            <a:r>
              <a:rPr dirty="0" sz="2100" spc="-10">
                <a:solidFill>
                  <a:srgbClr val="00A0C8"/>
                </a:solidFill>
                <a:latin typeface="Century Gothic"/>
                <a:cs typeface="Century Gothic"/>
              </a:rPr>
              <a:t> </a:t>
            </a:r>
            <a:r>
              <a:rPr dirty="0" sz="2100" spc="-15">
                <a:solidFill>
                  <a:srgbClr val="002D43"/>
                </a:solidFill>
                <a:latin typeface="Century Gothic"/>
                <a:cs typeface="Century Gothic"/>
              </a:rPr>
              <a:t>system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4343" y="1951736"/>
            <a:ext cx="6109970" cy="812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95"/>
              </a:spcBef>
            </a:pPr>
            <a:r>
              <a:rPr dirty="0" sz="2100" spc="5" b="1">
                <a:solidFill>
                  <a:srgbClr val="002D43"/>
                </a:solidFill>
                <a:latin typeface="Calibri"/>
                <a:cs typeface="Calibri"/>
              </a:rPr>
              <a:t>Explicitly </a:t>
            </a:r>
            <a:r>
              <a:rPr dirty="0" sz="2100" b="1">
                <a:solidFill>
                  <a:srgbClr val="002D43"/>
                </a:solidFill>
                <a:latin typeface="Calibri"/>
                <a:cs typeface="Calibri"/>
              </a:rPr>
              <a:t>upgrade </a:t>
            </a:r>
            <a:r>
              <a:rPr dirty="0" sz="2100" spc="-245">
                <a:solidFill>
                  <a:srgbClr val="002D43"/>
                </a:solidFill>
                <a:latin typeface="Century Gothic"/>
                <a:cs typeface="Century Gothic"/>
              </a:rPr>
              <a:t>each </a:t>
            </a:r>
            <a:r>
              <a:rPr dirty="0" sz="2100" spc="-185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2100" spc="-75">
                <a:solidFill>
                  <a:srgbClr val="FF9900"/>
                </a:solidFill>
                <a:latin typeface="Century Gothic"/>
                <a:cs typeface="Century Gothic"/>
              </a:rPr>
              <a:t>location</a:t>
            </a:r>
            <a:r>
              <a:rPr dirty="0" sz="2100" spc="-75">
                <a:solidFill>
                  <a:srgbClr val="A21000"/>
                </a:solidFill>
                <a:latin typeface="Century Gothic"/>
                <a:cs typeface="Century Gothic"/>
              </a:rPr>
              <a:t>, </a:t>
            </a:r>
            <a:r>
              <a:rPr dirty="0" sz="2100" spc="-170">
                <a:solidFill>
                  <a:srgbClr val="FF9900"/>
                </a:solidFill>
                <a:latin typeface="Century Gothic"/>
                <a:cs typeface="Century Gothic"/>
              </a:rPr>
              <a:t>database </a:t>
            </a:r>
            <a:r>
              <a:rPr dirty="0" sz="2100" spc="-185">
                <a:solidFill>
                  <a:srgbClr val="002D43"/>
                </a:solidFill>
                <a:latin typeface="Century Gothic"/>
                <a:cs typeface="Century Gothic"/>
              </a:rPr>
              <a:t>and  </a:t>
            </a:r>
            <a:r>
              <a:rPr dirty="0" sz="2100" spc="-95">
                <a:solidFill>
                  <a:srgbClr val="FF9900"/>
                </a:solidFill>
                <a:latin typeface="Century Gothic"/>
                <a:cs typeface="Century Gothic"/>
              </a:rPr>
              <a:t>table </a:t>
            </a:r>
            <a:r>
              <a:rPr dirty="0" sz="2100" spc="-110">
                <a:solidFill>
                  <a:srgbClr val="002D43"/>
                </a:solidFill>
                <a:latin typeface="Century Gothic"/>
                <a:cs typeface="Century Gothic"/>
              </a:rPr>
              <a:t>when</a:t>
            </a:r>
            <a:r>
              <a:rPr dirty="0" sz="2100" spc="7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125">
                <a:solidFill>
                  <a:srgbClr val="002D43"/>
                </a:solidFill>
                <a:latin typeface="Century Gothic"/>
                <a:cs typeface="Century Gothic"/>
              </a:rPr>
              <a:t>ready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4343" y="3055111"/>
            <a:ext cx="6941820" cy="2896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27660" algn="l"/>
              </a:tabLst>
            </a:pPr>
            <a:r>
              <a:rPr dirty="0" sz="2100" spc="-50">
                <a:solidFill>
                  <a:srgbClr val="002D43"/>
                </a:solidFill>
                <a:latin typeface="Century Gothic"/>
                <a:cs typeface="Century Gothic"/>
              </a:rPr>
              <a:t>Understand </a:t>
            </a:r>
            <a:r>
              <a:rPr dirty="0" sz="2100" spc="-5">
                <a:solidFill>
                  <a:srgbClr val="FF9900"/>
                </a:solidFill>
                <a:latin typeface="Century Gothic"/>
                <a:cs typeface="Century Gothic"/>
              </a:rPr>
              <a:t>existing </a:t>
            </a:r>
            <a:r>
              <a:rPr dirty="0" sz="2100" spc="-55">
                <a:solidFill>
                  <a:srgbClr val="FF9900"/>
                </a:solidFill>
                <a:latin typeface="Century Gothic"/>
                <a:cs typeface="Century Gothic"/>
              </a:rPr>
              <a:t>policies </a:t>
            </a:r>
            <a:r>
              <a:rPr dirty="0" sz="2100" spc="70">
                <a:solidFill>
                  <a:srgbClr val="A21000"/>
                </a:solidFill>
                <a:latin typeface="Century Gothic"/>
                <a:cs typeface="Century Gothic"/>
              </a:rPr>
              <a:t>/ </a:t>
            </a:r>
            <a:r>
              <a:rPr dirty="0" sz="2100" spc="-185">
                <a:solidFill>
                  <a:srgbClr val="FF9900"/>
                </a:solidFill>
                <a:latin typeface="Century Gothic"/>
                <a:cs typeface="Century Gothic"/>
              </a:rPr>
              <a:t>access </a:t>
            </a:r>
            <a:r>
              <a:rPr dirty="0" sz="2100" spc="70">
                <a:solidFill>
                  <a:srgbClr val="A21000"/>
                </a:solidFill>
                <a:latin typeface="Century Gothic"/>
                <a:cs typeface="Century Gothic"/>
              </a:rPr>
              <a:t>/</a:t>
            </a:r>
            <a:r>
              <a:rPr dirty="0" sz="2100" spc="-18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140">
                <a:solidFill>
                  <a:srgbClr val="FF9900"/>
                </a:solidFill>
                <a:latin typeface="Century Gothic"/>
                <a:cs typeface="Century Gothic"/>
              </a:rPr>
              <a:t>usage</a:t>
            </a:r>
            <a:endParaRPr sz="2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2D43"/>
              </a:buClr>
              <a:buFont typeface="Century Gothic"/>
              <a:buAutoNum type="arabicParenR"/>
            </a:pPr>
            <a:endParaRPr sz="2000">
              <a:latin typeface="Century Gothic"/>
              <a:cs typeface="Century Gothic"/>
            </a:endParaRPr>
          </a:p>
          <a:p>
            <a:pPr marL="327025" indent="-31496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27660" algn="l"/>
              </a:tabLst>
            </a:pPr>
            <a:r>
              <a:rPr dirty="0" sz="2100" spc="-75">
                <a:solidFill>
                  <a:srgbClr val="002D43"/>
                </a:solidFill>
                <a:latin typeface="Century Gothic"/>
                <a:cs typeface="Century Gothic"/>
              </a:rPr>
              <a:t>Configure corresponding </a:t>
            </a:r>
            <a:r>
              <a:rPr dirty="0" sz="2100" spc="-90">
                <a:solidFill>
                  <a:srgbClr val="00A0C8"/>
                </a:solidFill>
                <a:latin typeface="Century Gothic"/>
                <a:cs typeface="Century Gothic"/>
              </a:rPr>
              <a:t>Lake </a:t>
            </a:r>
            <a:r>
              <a:rPr dirty="0" sz="2100" spc="-30">
                <a:solidFill>
                  <a:srgbClr val="00A0C8"/>
                </a:solidFill>
                <a:latin typeface="Century Gothic"/>
                <a:cs typeface="Century Gothic"/>
              </a:rPr>
              <a:t>Formation</a:t>
            </a:r>
            <a:r>
              <a:rPr dirty="0" sz="2100" spc="240">
                <a:solidFill>
                  <a:srgbClr val="00A0C8"/>
                </a:solidFill>
                <a:latin typeface="Century Gothic"/>
                <a:cs typeface="Century Gothic"/>
              </a:rPr>
              <a:t> </a:t>
            </a:r>
            <a:r>
              <a:rPr dirty="0" sz="2100" spc="-55">
                <a:solidFill>
                  <a:srgbClr val="00A0C8"/>
                </a:solidFill>
                <a:latin typeface="Century Gothic"/>
                <a:cs typeface="Century Gothic"/>
              </a:rPr>
              <a:t>policies</a:t>
            </a:r>
            <a:endParaRPr sz="2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2D43"/>
              </a:buClr>
              <a:buFont typeface="Century Gothic"/>
              <a:buAutoNum type="arabicParenR"/>
            </a:pPr>
            <a:endParaRPr sz="20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27660" algn="l"/>
              </a:tabLst>
            </a:pPr>
            <a:r>
              <a:rPr dirty="0" sz="2100" spc="-125">
                <a:solidFill>
                  <a:srgbClr val="002D43"/>
                </a:solidFill>
                <a:latin typeface="Century Gothic"/>
                <a:cs typeface="Century Gothic"/>
              </a:rPr>
              <a:t>Remove </a:t>
            </a:r>
            <a:r>
              <a:rPr dirty="0" sz="2100" spc="-65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dirty="0" sz="2100" spc="-120">
                <a:solidFill>
                  <a:srgbClr val="FF9900"/>
                </a:solidFill>
                <a:latin typeface="Century Gothic"/>
                <a:cs typeface="Century Gothic"/>
              </a:rPr>
              <a:t>Glue </a:t>
            </a:r>
            <a:r>
              <a:rPr dirty="0" sz="2100" spc="5">
                <a:solidFill>
                  <a:srgbClr val="FF9900"/>
                </a:solidFill>
                <a:latin typeface="Century Gothic"/>
                <a:cs typeface="Century Gothic"/>
              </a:rPr>
              <a:t>permissions </a:t>
            </a:r>
            <a:r>
              <a:rPr dirty="0" sz="2100" spc="-15">
                <a:solidFill>
                  <a:srgbClr val="002D43"/>
                </a:solidFill>
                <a:latin typeface="Century Gothic"/>
                <a:cs typeface="Century Gothic"/>
              </a:rPr>
              <a:t>system </a:t>
            </a:r>
            <a:r>
              <a:rPr dirty="0" sz="2100" spc="-120">
                <a:solidFill>
                  <a:srgbClr val="002D43"/>
                </a:solidFill>
                <a:latin typeface="Century Gothic"/>
                <a:cs typeface="Century Gothic"/>
              </a:rPr>
              <a:t>by </a:t>
            </a:r>
            <a:r>
              <a:rPr dirty="0" sz="2100" spc="-130">
                <a:solidFill>
                  <a:srgbClr val="002D43"/>
                </a:solidFill>
                <a:latin typeface="Century Gothic"/>
                <a:cs typeface="Century Gothic"/>
              </a:rPr>
              <a:t>changing </a:t>
            </a:r>
            <a:r>
              <a:rPr dirty="0" sz="2100" spc="-65">
                <a:solidFill>
                  <a:srgbClr val="002D43"/>
                </a:solidFill>
                <a:latin typeface="Century Gothic"/>
                <a:cs typeface="Century Gothic"/>
              </a:rPr>
              <a:t>the  </a:t>
            </a:r>
            <a:r>
              <a:rPr dirty="0" sz="2100" spc="-55">
                <a:solidFill>
                  <a:srgbClr val="002D43"/>
                </a:solidFill>
                <a:latin typeface="Century Gothic"/>
                <a:cs typeface="Century Gothic"/>
              </a:rPr>
              <a:t>default</a:t>
            </a:r>
            <a:r>
              <a:rPr dirty="0" sz="2100" spc="-1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5">
                <a:solidFill>
                  <a:srgbClr val="002D43"/>
                </a:solidFill>
                <a:latin typeface="Century Gothic"/>
                <a:cs typeface="Century Gothic"/>
              </a:rPr>
              <a:t>settings</a:t>
            </a:r>
            <a:endParaRPr sz="2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2D43"/>
              </a:buClr>
              <a:buFont typeface="Century Gothic"/>
              <a:buAutoNum type="arabicParenR"/>
            </a:pPr>
            <a:endParaRPr sz="1950">
              <a:latin typeface="Century Gothic"/>
              <a:cs typeface="Century Gothic"/>
            </a:endParaRPr>
          </a:p>
          <a:p>
            <a:pPr marL="12700" marR="360680">
              <a:lnSpc>
                <a:spcPct val="102899"/>
              </a:lnSpc>
              <a:buAutoNum type="arabicParenR"/>
              <a:tabLst>
                <a:tab pos="327660" algn="l"/>
              </a:tabLst>
            </a:pPr>
            <a:r>
              <a:rPr dirty="0" sz="2100" spc="95">
                <a:solidFill>
                  <a:srgbClr val="002D43"/>
                </a:solidFill>
                <a:latin typeface="Century Gothic"/>
                <a:cs typeface="Century Gothic"/>
              </a:rPr>
              <a:t>Turn </a:t>
            </a:r>
            <a:r>
              <a:rPr dirty="0" sz="2100" spc="-95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dirty="0" sz="2100" spc="-65">
                <a:solidFill>
                  <a:srgbClr val="002D43"/>
                </a:solidFill>
                <a:latin typeface="Century Gothic"/>
                <a:cs typeface="Century Gothic"/>
              </a:rPr>
              <a:t>the </a:t>
            </a:r>
            <a:r>
              <a:rPr dirty="0" sz="2100" spc="-90">
                <a:solidFill>
                  <a:srgbClr val="00A0C8"/>
                </a:solidFill>
                <a:latin typeface="Century Gothic"/>
                <a:cs typeface="Century Gothic"/>
              </a:rPr>
              <a:t>Lake </a:t>
            </a:r>
            <a:r>
              <a:rPr dirty="0" sz="2100" spc="-30">
                <a:solidFill>
                  <a:srgbClr val="00A0C8"/>
                </a:solidFill>
                <a:latin typeface="Century Gothic"/>
                <a:cs typeface="Century Gothic"/>
              </a:rPr>
              <a:t>Formation </a:t>
            </a:r>
            <a:r>
              <a:rPr dirty="0" sz="2100" spc="5">
                <a:solidFill>
                  <a:srgbClr val="00A0C8"/>
                </a:solidFill>
                <a:latin typeface="Century Gothic"/>
                <a:cs typeface="Century Gothic"/>
              </a:rPr>
              <a:t>permissions </a:t>
            </a:r>
            <a:r>
              <a:rPr dirty="0" sz="2100" spc="-15">
                <a:solidFill>
                  <a:srgbClr val="002D43"/>
                </a:solidFill>
                <a:latin typeface="Century Gothic"/>
                <a:cs typeface="Century Gothic"/>
              </a:rPr>
              <a:t>system </a:t>
            </a:r>
            <a:r>
              <a:rPr dirty="0" sz="2100" spc="-120">
                <a:solidFill>
                  <a:srgbClr val="002D43"/>
                </a:solidFill>
                <a:latin typeface="Century Gothic"/>
                <a:cs typeface="Century Gothic"/>
              </a:rPr>
              <a:t>by  </a:t>
            </a:r>
            <a:r>
              <a:rPr dirty="0" sz="2100" spc="-10">
                <a:solidFill>
                  <a:srgbClr val="002D43"/>
                </a:solidFill>
                <a:latin typeface="Century Gothic"/>
                <a:cs typeface="Century Gothic"/>
              </a:rPr>
              <a:t>registering </a:t>
            </a:r>
            <a:r>
              <a:rPr dirty="0" sz="2100" spc="-65">
                <a:solidFill>
                  <a:srgbClr val="002D43"/>
                </a:solidFill>
                <a:latin typeface="Century Gothic"/>
                <a:cs typeface="Century Gothic"/>
              </a:rPr>
              <a:t>the</a:t>
            </a:r>
            <a:r>
              <a:rPr dirty="0" sz="210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80">
                <a:solidFill>
                  <a:srgbClr val="002D43"/>
                </a:solidFill>
                <a:latin typeface="Century Gothic"/>
                <a:cs typeface="Century Gothic"/>
              </a:rPr>
              <a:t>location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23921" y="1189174"/>
            <a:ext cx="0" cy="5120640"/>
          </a:xfrm>
          <a:custGeom>
            <a:avLst/>
            <a:gdLst/>
            <a:ahLst/>
            <a:cxnLst/>
            <a:rect l="l" t="t" r="r" b="b"/>
            <a:pathLst>
              <a:path w="0" h="5120640">
                <a:moveTo>
                  <a:pt x="0" y="0"/>
                </a:moveTo>
                <a:lnTo>
                  <a:pt x="1" y="5120640"/>
                </a:lnTo>
              </a:path>
            </a:pathLst>
          </a:custGeom>
          <a:ln w="25400">
            <a:solidFill>
              <a:srgbClr val="00A0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454914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Centralized</a:t>
            </a:r>
            <a:r>
              <a:rPr dirty="0" sz="3200" spc="-15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40" b="1">
                <a:solidFill>
                  <a:srgbClr val="232F3E"/>
                </a:solidFill>
                <a:latin typeface="Tahoma"/>
                <a:cs typeface="Tahoma"/>
              </a:rPr>
              <a:t>permissions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978" y="2686089"/>
            <a:ext cx="4875530" cy="3545840"/>
            <a:chOff x="201978" y="2686089"/>
            <a:chExt cx="4875530" cy="354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136" y="4456175"/>
              <a:ext cx="3340608" cy="16824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0364" y="4522139"/>
              <a:ext cx="3317875" cy="110489"/>
            </a:xfrm>
            <a:custGeom>
              <a:avLst/>
              <a:gdLst/>
              <a:ahLst/>
              <a:cxnLst/>
              <a:rect l="l" t="t" r="r" b="b"/>
              <a:pathLst>
                <a:path w="3317875" h="110489">
                  <a:moveTo>
                    <a:pt x="0" y="9345"/>
                  </a:moveTo>
                  <a:lnTo>
                    <a:pt x="117855" y="36817"/>
                  </a:lnTo>
                  <a:lnTo>
                    <a:pt x="178376" y="50924"/>
                  </a:lnTo>
                  <a:lnTo>
                    <a:pt x="200673" y="56121"/>
                  </a:lnTo>
                  <a:lnTo>
                    <a:pt x="253801" y="67526"/>
                  </a:lnTo>
                  <a:lnTo>
                    <a:pt x="304112" y="77003"/>
                  </a:lnTo>
                  <a:lnTo>
                    <a:pt x="354747" y="85296"/>
                  </a:lnTo>
                  <a:lnTo>
                    <a:pt x="405664" y="92404"/>
                  </a:lnTo>
                  <a:lnTo>
                    <a:pt x="456817" y="98327"/>
                  </a:lnTo>
                  <a:lnTo>
                    <a:pt x="508166" y="103066"/>
                  </a:lnTo>
                  <a:lnTo>
                    <a:pt x="559666" y="106620"/>
                  </a:lnTo>
                  <a:lnTo>
                    <a:pt x="611274" y="108989"/>
                  </a:lnTo>
                  <a:lnTo>
                    <a:pt x="662946" y="110174"/>
                  </a:lnTo>
                  <a:lnTo>
                    <a:pt x="714640" y="110174"/>
                  </a:lnTo>
                  <a:lnTo>
                    <a:pt x="766313" y="108989"/>
                  </a:lnTo>
                  <a:lnTo>
                    <a:pt x="817921" y="106620"/>
                  </a:lnTo>
                  <a:lnTo>
                    <a:pt x="869421" y="103066"/>
                  </a:lnTo>
                  <a:lnTo>
                    <a:pt x="920769" y="98327"/>
                  </a:lnTo>
                  <a:lnTo>
                    <a:pt x="971923" y="92404"/>
                  </a:lnTo>
                  <a:lnTo>
                    <a:pt x="1022839" y="85296"/>
                  </a:lnTo>
                  <a:lnTo>
                    <a:pt x="1073474" y="77003"/>
                  </a:lnTo>
                  <a:lnTo>
                    <a:pt x="1123785" y="67526"/>
                  </a:lnTo>
                  <a:lnTo>
                    <a:pt x="1173729" y="56864"/>
                  </a:lnTo>
                  <a:lnTo>
                    <a:pt x="1223672" y="45491"/>
                  </a:lnTo>
                  <a:lnTo>
                    <a:pt x="1273983" y="35382"/>
                  </a:lnTo>
                  <a:lnTo>
                    <a:pt x="1324618" y="26536"/>
                  </a:lnTo>
                  <a:lnTo>
                    <a:pt x="1375534" y="18954"/>
                  </a:lnTo>
                  <a:lnTo>
                    <a:pt x="1426688" y="12636"/>
                  </a:lnTo>
                  <a:lnTo>
                    <a:pt x="1478037" y="7581"/>
                  </a:lnTo>
                  <a:lnTo>
                    <a:pt x="1529537" y="3790"/>
                  </a:lnTo>
                  <a:lnTo>
                    <a:pt x="1581145" y="1263"/>
                  </a:lnTo>
                  <a:lnTo>
                    <a:pt x="1632817" y="0"/>
                  </a:lnTo>
                  <a:lnTo>
                    <a:pt x="1684512" y="0"/>
                  </a:lnTo>
                  <a:lnTo>
                    <a:pt x="1736184" y="1263"/>
                  </a:lnTo>
                  <a:lnTo>
                    <a:pt x="1787792" y="3790"/>
                  </a:lnTo>
                  <a:lnTo>
                    <a:pt x="1839292" y="7581"/>
                  </a:lnTo>
                  <a:lnTo>
                    <a:pt x="1890640" y="12636"/>
                  </a:lnTo>
                  <a:lnTo>
                    <a:pt x="1941794" y="18954"/>
                  </a:lnTo>
                  <a:lnTo>
                    <a:pt x="1992710" y="26536"/>
                  </a:lnTo>
                  <a:lnTo>
                    <a:pt x="2043345" y="35382"/>
                  </a:lnTo>
                  <a:lnTo>
                    <a:pt x="2093656" y="45491"/>
                  </a:lnTo>
                  <a:lnTo>
                    <a:pt x="2143600" y="56864"/>
                  </a:lnTo>
                  <a:lnTo>
                    <a:pt x="2194419" y="67526"/>
                  </a:lnTo>
                  <a:lnTo>
                    <a:pt x="2245416" y="77003"/>
                  </a:lnTo>
                  <a:lnTo>
                    <a:pt x="2296564" y="85296"/>
                  </a:lnTo>
                  <a:lnTo>
                    <a:pt x="2347837" y="92404"/>
                  </a:lnTo>
                  <a:lnTo>
                    <a:pt x="2399207" y="98327"/>
                  </a:lnTo>
                  <a:lnTo>
                    <a:pt x="2450648" y="103066"/>
                  </a:lnTo>
                  <a:lnTo>
                    <a:pt x="2502131" y="106620"/>
                  </a:lnTo>
                  <a:lnTo>
                    <a:pt x="2553631" y="108989"/>
                  </a:lnTo>
                  <a:lnTo>
                    <a:pt x="2605120" y="110174"/>
                  </a:lnTo>
                  <a:lnTo>
                    <a:pt x="2656571" y="110174"/>
                  </a:lnTo>
                  <a:lnTo>
                    <a:pt x="2707958" y="108989"/>
                  </a:lnTo>
                  <a:lnTo>
                    <a:pt x="2759252" y="106620"/>
                  </a:lnTo>
                  <a:lnTo>
                    <a:pt x="2810428" y="103066"/>
                  </a:lnTo>
                  <a:lnTo>
                    <a:pt x="2861457" y="98327"/>
                  </a:lnTo>
                  <a:lnTo>
                    <a:pt x="2912314" y="92404"/>
                  </a:lnTo>
                  <a:lnTo>
                    <a:pt x="2962971" y="85296"/>
                  </a:lnTo>
                  <a:lnTo>
                    <a:pt x="3013401" y="77003"/>
                  </a:lnTo>
                  <a:lnTo>
                    <a:pt x="3063577" y="67526"/>
                  </a:lnTo>
                  <a:lnTo>
                    <a:pt x="3113472" y="56864"/>
                  </a:lnTo>
                  <a:lnTo>
                    <a:pt x="3231327" y="29392"/>
                  </a:lnTo>
                  <a:lnTo>
                    <a:pt x="3291847" y="15285"/>
                  </a:lnTo>
                  <a:lnTo>
                    <a:pt x="3314144" y="10088"/>
                  </a:lnTo>
                  <a:lnTo>
                    <a:pt x="3317330" y="934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93460" y="3197852"/>
              <a:ext cx="3351529" cy="3021330"/>
            </a:xfrm>
            <a:custGeom>
              <a:avLst/>
              <a:gdLst/>
              <a:ahLst/>
              <a:cxnLst/>
              <a:rect l="l" t="t" r="r" b="b"/>
              <a:pathLst>
                <a:path w="3351529" h="3021329">
                  <a:moveTo>
                    <a:pt x="0" y="1510575"/>
                  </a:moveTo>
                  <a:lnTo>
                    <a:pt x="740" y="1465229"/>
                  </a:lnTo>
                  <a:lnTo>
                    <a:pt x="2948" y="1420215"/>
                  </a:lnTo>
                  <a:lnTo>
                    <a:pt x="6602" y="1375552"/>
                  </a:lnTo>
                  <a:lnTo>
                    <a:pt x="11682" y="1331258"/>
                  </a:lnTo>
                  <a:lnTo>
                    <a:pt x="18167" y="1287353"/>
                  </a:lnTo>
                  <a:lnTo>
                    <a:pt x="26036" y="1243854"/>
                  </a:lnTo>
                  <a:lnTo>
                    <a:pt x="35269" y="1200781"/>
                  </a:lnTo>
                  <a:lnTo>
                    <a:pt x="45845" y="1158152"/>
                  </a:lnTo>
                  <a:lnTo>
                    <a:pt x="57742" y="1115985"/>
                  </a:lnTo>
                  <a:lnTo>
                    <a:pt x="70941" y="1074301"/>
                  </a:lnTo>
                  <a:lnTo>
                    <a:pt x="85421" y="1033116"/>
                  </a:lnTo>
                  <a:lnTo>
                    <a:pt x="101161" y="992450"/>
                  </a:lnTo>
                  <a:lnTo>
                    <a:pt x="118139" y="952323"/>
                  </a:lnTo>
                  <a:lnTo>
                    <a:pt x="136336" y="912751"/>
                  </a:lnTo>
                  <a:lnTo>
                    <a:pt x="155731" y="873754"/>
                  </a:lnTo>
                  <a:lnTo>
                    <a:pt x="176303" y="835351"/>
                  </a:lnTo>
                  <a:lnTo>
                    <a:pt x="198030" y="797561"/>
                  </a:lnTo>
                  <a:lnTo>
                    <a:pt x="220894" y="760401"/>
                  </a:lnTo>
                  <a:lnTo>
                    <a:pt x="244872" y="723892"/>
                  </a:lnTo>
                  <a:lnTo>
                    <a:pt x="269944" y="688051"/>
                  </a:lnTo>
                  <a:lnTo>
                    <a:pt x="296089" y="652897"/>
                  </a:lnTo>
                  <a:lnTo>
                    <a:pt x="323287" y="618449"/>
                  </a:lnTo>
                  <a:lnTo>
                    <a:pt x="351516" y="584725"/>
                  </a:lnTo>
                  <a:lnTo>
                    <a:pt x="380757" y="551745"/>
                  </a:lnTo>
                  <a:lnTo>
                    <a:pt x="410988" y="519526"/>
                  </a:lnTo>
                  <a:lnTo>
                    <a:pt x="442188" y="488089"/>
                  </a:lnTo>
                  <a:lnTo>
                    <a:pt x="474338" y="457450"/>
                  </a:lnTo>
                  <a:lnTo>
                    <a:pt x="507415" y="427630"/>
                  </a:lnTo>
                  <a:lnTo>
                    <a:pt x="541400" y="398646"/>
                  </a:lnTo>
                  <a:lnTo>
                    <a:pt x="576271" y="370518"/>
                  </a:lnTo>
                  <a:lnTo>
                    <a:pt x="612009" y="343264"/>
                  </a:lnTo>
                  <a:lnTo>
                    <a:pt x="648591" y="316903"/>
                  </a:lnTo>
                  <a:lnTo>
                    <a:pt x="685998" y="291453"/>
                  </a:lnTo>
                  <a:lnTo>
                    <a:pt x="724209" y="266933"/>
                  </a:lnTo>
                  <a:lnTo>
                    <a:pt x="763203" y="243363"/>
                  </a:lnTo>
                  <a:lnTo>
                    <a:pt x="802959" y="220759"/>
                  </a:lnTo>
                  <a:lnTo>
                    <a:pt x="843456" y="199142"/>
                  </a:lnTo>
                  <a:lnTo>
                    <a:pt x="884674" y="178530"/>
                  </a:lnTo>
                  <a:lnTo>
                    <a:pt x="926592" y="158942"/>
                  </a:lnTo>
                  <a:lnTo>
                    <a:pt x="969190" y="140396"/>
                  </a:lnTo>
                  <a:lnTo>
                    <a:pt x="1012446" y="122911"/>
                  </a:lnTo>
                  <a:lnTo>
                    <a:pt x="1056340" y="106506"/>
                  </a:lnTo>
                  <a:lnTo>
                    <a:pt x="1100850" y="91199"/>
                  </a:lnTo>
                  <a:lnTo>
                    <a:pt x="1145958" y="77010"/>
                  </a:lnTo>
                  <a:lnTo>
                    <a:pt x="1191641" y="63956"/>
                  </a:lnTo>
                  <a:lnTo>
                    <a:pt x="1237878" y="52056"/>
                  </a:lnTo>
                  <a:lnTo>
                    <a:pt x="1284650" y="41330"/>
                  </a:lnTo>
                  <a:lnTo>
                    <a:pt x="1331936" y="31796"/>
                  </a:lnTo>
                  <a:lnTo>
                    <a:pt x="1379714" y="23472"/>
                  </a:lnTo>
                  <a:lnTo>
                    <a:pt x="1427964" y="16378"/>
                  </a:lnTo>
                  <a:lnTo>
                    <a:pt x="1476665" y="10532"/>
                  </a:lnTo>
                  <a:lnTo>
                    <a:pt x="1525796" y="5952"/>
                  </a:lnTo>
                  <a:lnTo>
                    <a:pt x="1575338" y="2657"/>
                  </a:lnTo>
                  <a:lnTo>
                    <a:pt x="1625268" y="667"/>
                  </a:lnTo>
                  <a:lnTo>
                    <a:pt x="1675567" y="0"/>
                  </a:lnTo>
                  <a:lnTo>
                    <a:pt x="1725865" y="667"/>
                  </a:lnTo>
                  <a:lnTo>
                    <a:pt x="1775795" y="2657"/>
                  </a:lnTo>
                  <a:lnTo>
                    <a:pt x="1825337" y="5952"/>
                  </a:lnTo>
                  <a:lnTo>
                    <a:pt x="1874468" y="10532"/>
                  </a:lnTo>
                  <a:lnTo>
                    <a:pt x="1923170" y="16378"/>
                  </a:lnTo>
                  <a:lnTo>
                    <a:pt x="1971419" y="23472"/>
                  </a:lnTo>
                  <a:lnTo>
                    <a:pt x="2019197" y="31796"/>
                  </a:lnTo>
                  <a:lnTo>
                    <a:pt x="2066483" y="41330"/>
                  </a:lnTo>
                  <a:lnTo>
                    <a:pt x="2113255" y="52056"/>
                  </a:lnTo>
                  <a:lnTo>
                    <a:pt x="2159492" y="63956"/>
                  </a:lnTo>
                  <a:lnTo>
                    <a:pt x="2205175" y="77010"/>
                  </a:lnTo>
                  <a:lnTo>
                    <a:pt x="2250283" y="91199"/>
                  </a:lnTo>
                  <a:lnTo>
                    <a:pt x="2294793" y="106506"/>
                  </a:lnTo>
                  <a:lnTo>
                    <a:pt x="2338687" y="122911"/>
                  </a:lnTo>
                  <a:lnTo>
                    <a:pt x="2381943" y="140396"/>
                  </a:lnTo>
                  <a:lnTo>
                    <a:pt x="2424541" y="158942"/>
                  </a:lnTo>
                  <a:lnTo>
                    <a:pt x="2466459" y="178530"/>
                  </a:lnTo>
                  <a:lnTo>
                    <a:pt x="2507677" y="199142"/>
                  </a:lnTo>
                  <a:lnTo>
                    <a:pt x="2548174" y="220759"/>
                  </a:lnTo>
                  <a:lnTo>
                    <a:pt x="2587930" y="243363"/>
                  </a:lnTo>
                  <a:lnTo>
                    <a:pt x="2626924" y="266933"/>
                  </a:lnTo>
                  <a:lnTo>
                    <a:pt x="2665135" y="291453"/>
                  </a:lnTo>
                  <a:lnTo>
                    <a:pt x="2702542" y="316903"/>
                  </a:lnTo>
                  <a:lnTo>
                    <a:pt x="2739124" y="343264"/>
                  </a:lnTo>
                  <a:lnTo>
                    <a:pt x="2774862" y="370518"/>
                  </a:lnTo>
                  <a:lnTo>
                    <a:pt x="2809733" y="398646"/>
                  </a:lnTo>
                  <a:lnTo>
                    <a:pt x="2843718" y="427630"/>
                  </a:lnTo>
                  <a:lnTo>
                    <a:pt x="2876795" y="457450"/>
                  </a:lnTo>
                  <a:lnTo>
                    <a:pt x="2908945" y="488089"/>
                  </a:lnTo>
                  <a:lnTo>
                    <a:pt x="2940145" y="519526"/>
                  </a:lnTo>
                  <a:lnTo>
                    <a:pt x="2970376" y="551745"/>
                  </a:lnTo>
                  <a:lnTo>
                    <a:pt x="2999617" y="584725"/>
                  </a:lnTo>
                  <a:lnTo>
                    <a:pt x="3027846" y="618449"/>
                  </a:lnTo>
                  <a:lnTo>
                    <a:pt x="3055044" y="652897"/>
                  </a:lnTo>
                  <a:lnTo>
                    <a:pt x="3081189" y="688051"/>
                  </a:lnTo>
                  <a:lnTo>
                    <a:pt x="3106261" y="723892"/>
                  </a:lnTo>
                  <a:lnTo>
                    <a:pt x="3130239" y="760401"/>
                  </a:lnTo>
                  <a:lnTo>
                    <a:pt x="3153103" y="797561"/>
                  </a:lnTo>
                  <a:lnTo>
                    <a:pt x="3174830" y="835351"/>
                  </a:lnTo>
                  <a:lnTo>
                    <a:pt x="3195402" y="873754"/>
                  </a:lnTo>
                  <a:lnTo>
                    <a:pt x="3214797" y="912751"/>
                  </a:lnTo>
                  <a:lnTo>
                    <a:pt x="3232994" y="952323"/>
                  </a:lnTo>
                  <a:lnTo>
                    <a:pt x="3249973" y="992450"/>
                  </a:lnTo>
                  <a:lnTo>
                    <a:pt x="3265712" y="1033116"/>
                  </a:lnTo>
                  <a:lnTo>
                    <a:pt x="3280192" y="1074301"/>
                  </a:lnTo>
                  <a:lnTo>
                    <a:pt x="3293391" y="1115985"/>
                  </a:lnTo>
                  <a:lnTo>
                    <a:pt x="3305288" y="1158152"/>
                  </a:lnTo>
                  <a:lnTo>
                    <a:pt x="3315864" y="1200781"/>
                  </a:lnTo>
                  <a:lnTo>
                    <a:pt x="3325097" y="1243854"/>
                  </a:lnTo>
                  <a:lnTo>
                    <a:pt x="3332966" y="1287353"/>
                  </a:lnTo>
                  <a:lnTo>
                    <a:pt x="3339451" y="1331258"/>
                  </a:lnTo>
                  <a:lnTo>
                    <a:pt x="3344531" y="1375552"/>
                  </a:lnTo>
                  <a:lnTo>
                    <a:pt x="3348185" y="1420215"/>
                  </a:lnTo>
                  <a:lnTo>
                    <a:pt x="3350393" y="1465229"/>
                  </a:lnTo>
                  <a:lnTo>
                    <a:pt x="3351134" y="1510575"/>
                  </a:lnTo>
                  <a:lnTo>
                    <a:pt x="3350393" y="1555920"/>
                  </a:lnTo>
                  <a:lnTo>
                    <a:pt x="3348185" y="1600934"/>
                  </a:lnTo>
                  <a:lnTo>
                    <a:pt x="3344531" y="1645597"/>
                  </a:lnTo>
                  <a:lnTo>
                    <a:pt x="3339451" y="1689891"/>
                  </a:lnTo>
                  <a:lnTo>
                    <a:pt x="3332966" y="1733796"/>
                  </a:lnTo>
                  <a:lnTo>
                    <a:pt x="3325097" y="1777295"/>
                  </a:lnTo>
                  <a:lnTo>
                    <a:pt x="3315864" y="1820369"/>
                  </a:lnTo>
                  <a:lnTo>
                    <a:pt x="3305288" y="1862998"/>
                  </a:lnTo>
                  <a:lnTo>
                    <a:pt x="3293391" y="1905164"/>
                  </a:lnTo>
                  <a:lnTo>
                    <a:pt x="3280192" y="1946849"/>
                  </a:lnTo>
                  <a:lnTo>
                    <a:pt x="3265712" y="1988033"/>
                  </a:lnTo>
                  <a:lnTo>
                    <a:pt x="3249973" y="2028699"/>
                  </a:lnTo>
                  <a:lnTo>
                    <a:pt x="3232994" y="2068827"/>
                  </a:lnTo>
                  <a:lnTo>
                    <a:pt x="3214797" y="2108399"/>
                  </a:lnTo>
                  <a:lnTo>
                    <a:pt x="3195402" y="2147395"/>
                  </a:lnTo>
                  <a:lnTo>
                    <a:pt x="3174830" y="2185798"/>
                  </a:lnTo>
                  <a:lnTo>
                    <a:pt x="3153103" y="2223589"/>
                  </a:lnTo>
                  <a:lnTo>
                    <a:pt x="3130239" y="2260748"/>
                  </a:lnTo>
                  <a:lnTo>
                    <a:pt x="3106261" y="2297258"/>
                  </a:lnTo>
                  <a:lnTo>
                    <a:pt x="3081189" y="2333099"/>
                  </a:lnTo>
                  <a:lnTo>
                    <a:pt x="3055044" y="2368253"/>
                  </a:lnTo>
                  <a:lnTo>
                    <a:pt x="3027846" y="2402701"/>
                  </a:lnTo>
                  <a:lnTo>
                    <a:pt x="2999617" y="2436425"/>
                  </a:lnTo>
                  <a:lnTo>
                    <a:pt x="2970376" y="2469405"/>
                  </a:lnTo>
                  <a:lnTo>
                    <a:pt x="2940145" y="2501623"/>
                  </a:lnTo>
                  <a:lnTo>
                    <a:pt x="2908945" y="2533061"/>
                  </a:lnTo>
                  <a:lnTo>
                    <a:pt x="2876795" y="2563699"/>
                  </a:lnTo>
                  <a:lnTo>
                    <a:pt x="2843718" y="2593520"/>
                  </a:lnTo>
                  <a:lnTo>
                    <a:pt x="2809733" y="2622503"/>
                  </a:lnTo>
                  <a:lnTo>
                    <a:pt x="2774862" y="2650632"/>
                  </a:lnTo>
                  <a:lnTo>
                    <a:pt x="2739124" y="2677886"/>
                  </a:lnTo>
                  <a:lnTo>
                    <a:pt x="2702542" y="2704247"/>
                  </a:lnTo>
                  <a:lnTo>
                    <a:pt x="2665135" y="2729697"/>
                  </a:lnTo>
                  <a:lnTo>
                    <a:pt x="2626924" y="2754217"/>
                  </a:lnTo>
                  <a:lnTo>
                    <a:pt x="2587930" y="2777787"/>
                  </a:lnTo>
                  <a:lnTo>
                    <a:pt x="2548174" y="2800391"/>
                  </a:lnTo>
                  <a:lnTo>
                    <a:pt x="2507677" y="2822008"/>
                  </a:lnTo>
                  <a:lnTo>
                    <a:pt x="2466459" y="2842619"/>
                  </a:lnTo>
                  <a:lnTo>
                    <a:pt x="2424541" y="2862208"/>
                  </a:lnTo>
                  <a:lnTo>
                    <a:pt x="2381943" y="2880754"/>
                  </a:lnTo>
                  <a:lnTo>
                    <a:pt x="2338687" y="2898239"/>
                  </a:lnTo>
                  <a:lnTo>
                    <a:pt x="2294793" y="2914644"/>
                  </a:lnTo>
                  <a:lnTo>
                    <a:pt x="2250283" y="2929951"/>
                  </a:lnTo>
                  <a:lnTo>
                    <a:pt x="2205175" y="2944140"/>
                  </a:lnTo>
                  <a:lnTo>
                    <a:pt x="2159492" y="2957194"/>
                  </a:lnTo>
                  <a:lnTo>
                    <a:pt x="2113255" y="2969094"/>
                  </a:lnTo>
                  <a:lnTo>
                    <a:pt x="2066483" y="2979820"/>
                  </a:lnTo>
                  <a:lnTo>
                    <a:pt x="2019197" y="2989354"/>
                  </a:lnTo>
                  <a:lnTo>
                    <a:pt x="1971419" y="2997678"/>
                  </a:lnTo>
                  <a:lnTo>
                    <a:pt x="1923170" y="3004772"/>
                  </a:lnTo>
                  <a:lnTo>
                    <a:pt x="1874468" y="3010618"/>
                  </a:lnTo>
                  <a:lnTo>
                    <a:pt x="1825337" y="3015198"/>
                  </a:lnTo>
                  <a:lnTo>
                    <a:pt x="1775795" y="3018493"/>
                  </a:lnTo>
                  <a:lnTo>
                    <a:pt x="1725865" y="3020483"/>
                  </a:lnTo>
                  <a:lnTo>
                    <a:pt x="1675567" y="3021151"/>
                  </a:lnTo>
                  <a:lnTo>
                    <a:pt x="1625268" y="3020483"/>
                  </a:lnTo>
                  <a:lnTo>
                    <a:pt x="1575338" y="3018493"/>
                  </a:lnTo>
                  <a:lnTo>
                    <a:pt x="1525796" y="3015198"/>
                  </a:lnTo>
                  <a:lnTo>
                    <a:pt x="1476665" y="3010618"/>
                  </a:lnTo>
                  <a:lnTo>
                    <a:pt x="1427964" y="3004772"/>
                  </a:lnTo>
                  <a:lnTo>
                    <a:pt x="1379714" y="2997678"/>
                  </a:lnTo>
                  <a:lnTo>
                    <a:pt x="1331936" y="2989354"/>
                  </a:lnTo>
                  <a:lnTo>
                    <a:pt x="1284650" y="2979820"/>
                  </a:lnTo>
                  <a:lnTo>
                    <a:pt x="1237878" y="2969094"/>
                  </a:lnTo>
                  <a:lnTo>
                    <a:pt x="1191641" y="2957194"/>
                  </a:lnTo>
                  <a:lnTo>
                    <a:pt x="1145958" y="2944140"/>
                  </a:lnTo>
                  <a:lnTo>
                    <a:pt x="1100850" y="2929951"/>
                  </a:lnTo>
                  <a:lnTo>
                    <a:pt x="1056340" y="2914644"/>
                  </a:lnTo>
                  <a:lnTo>
                    <a:pt x="1012446" y="2898239"/>
                  </a:lnTo>
                  <a:lnTo>
                    <a:pt x="969190" y="2880754"/>
                  </a:lnTo>
                  <a:lnTo>
                    <a:pt x="926592" y="2862208"/>
                  </a:lnTo>
                  <a:lnTo>
                    <a:pt x="884674" y="2842619"/>
                  </a:lnTo>
                  <a:lnTo>
                    <a:pt x="843456" y="2822008"/>
                  </a:lnTo>
                  <a:lnTo>
                    <a:pt x="802959" y="2800391"/>
                  </a:lnTo>
                  <a:lnTo>
                    <a:pt x="763203" y="2777787"/>
                  </a:lnTo>
                  <a:lnTo>
                    <a:pt x="724209" y="2754217"/>
                  </a:lnTo>
                  <a:lnTo>
                    <a:pt x="685998" y="2729697"/>
                  </a:lnTo>
                  <a:lnTo>
                    <a:pt x="648591" y="2704247"/>
                  </a:lnTo>
                  <a:lnTo>
                    <a:pt x="612009" y="2677886"/>
                  </a:lnTo>
                  <a:lnTo>
                    <a:pt x="576271" y="2650632"/>
                  </a:lnTo>
                  <a:lnTo>
                    <a:pt x="541400" y="2622503"/>
                  </a:lnTo>
                  <a:lnTo>
                    <a:pt x="507415" y="2593520"/>
                  </a:lnTo>
                  <a:lnTo>
                    <a:pt x="474338" y="2563699"/>
                  </a:lnTo>
                  <a:lnTo>
                    <a:pt x="442188" y="2533061"/>
                  </a:lnTo>
                  <a:lnTo>
                    <a:pt x="410988" y="2501623"/>
                  </a:lnTo>
                  <a:lnTo>
                    <a:pt x="380757" y="2469405"/>
                  </a:lnTo>
                  <a:lnTo>
                    <a:pt x="351516" y="2436425"/>
                  </a:lnTo>
                  <a:lnTo>
                    <a:pt x="323287" y="2402701"/>
                  </a:lnTo>
                  <a:lnTo>
                    <a:pt x="296089" y="2368253"/>
                  </a:lnTo>
                  <a:lnTo>
                    <a:pt x="269944" y="2333099"/>
                  </a:lnTo>
                  <a:lnTo>
                    <a:pt x="244872" y="2297258"/>
                  </a:lnTo>
                  <a:lnTo>
                    <a:pt x="220894" y="2260748"/>
                  </a:lnTo>
                  <a:lnTo>
                    <a:pt x="198030" y="2223589"/>
                  </a:lnTo>
                  <a:lnTo>
                    <a:pt x="176303" y="2185798"/>
                  </a:lnTo>
                  <a:lnTo>
                    <a:pt x="155731" y="2147395"/>
                  </a:lnTo>
                  <a:lnTo>
                    <a:pt x="136336" y="2108399"/>
                  </a:lnTo>
                  <a:lnTo>
                    <a:pt x="118139" y="2068827"/>
                  </a:lnTo>
                  <a:lnTo>
                    <a:pt x="101161" y="2028699"/>
                  </a:lnTo>
                  <a:lnTo>
                    <a:pt x="85421" y="1988033"/>
                  </a:lnTo>
                  <a:lnTo>
                    <a:pt x="70941" y="1946849"/>
                  </a:lnTo>
                  <a:lnTo>
                    <a:pt x="57742" y="1905164"/>
                  </a:lnTo>
                  <a:lnTo>
                    <a:pt x="45845" y="1862998"/>
                  </a:lnTo>
                  <a:lnTo>
                    <a:pt x="35269" y="1820369"/>
                  </a:lnTo>
                  <a:lnTo>
                    <a:pt x="26036" y="1777295"/>
                  </a:lnTo>
                  <a:lnTo>
                    <a:pt x="18167" y="1733796"/>
                  </a:lnTo>
                  <a:lnTo>
                    <a:pt x="11682" y="1689891"/>
                  </a:lnTo>
                  <a:lnTo>
                    <a:pt x="6602" y="1645597"/>
                  </a:lnTo>
                  <a:lnTo>
                    <a:pt x="2948" y="1600934"/>
                  </a:lnTo>
                  <a:lnTo>
                    <a:pt x="740" y="1555920"/>
                  </a:lnTo>
                  <a:lnTo>
                    <a:pt x="0" y="151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1978" y="2686089"/>
              <a:ext cx="4875530" cy="1597025"/>
            </a:xfrm>
            <a:custGeom>
              <a:avLst/>
              <a:gdLst/>
              <a:ahLst/>
              <a:cxnLst/>
              <a:rect l="l" t="t" r="r" b="b"/>
              <a:pathLst>
                <a:path w="4875530" h="1597025">
                  <a:moveTo>
                    <a:pt x="4608891" y="0"/>
                  </a:moveTo>
                  <a:lnTo>
                    <a:pt x="266149" y="0"/>
                  </a:lnTo>
                  <a:lnTo>
                    <a:pt x="218308" y="4288"/>
                  </a:lnTo>
                  <a:lnTo>
                    <a:pt x="173281" y="16651"/>
                  </a:lnTo>
                  <a:lnTo>
                    <a:pt x="131818" y="36337"/>
                  </a:lnTo>
                  <a:lnTo>
                    <a:pt x="94672" y="62595"/>
                  </a:lnTo>
                  <a:lnTo>
                    <a:pt x="62594" y="94673"/>
                  </a:lnTo>
                  <a:lnTo>
                    <a:pt x="36337" y="131819"/>
                  </a:lnTo>
                  <a:lnTo>
                    <a:pt x="16650" y="173282"/>
                  </a:lnTo>
                  <a:lnTo>
                    <a:pt x="4288" y="218309"/>
                  </a:lnTo>
                  <a:lnTo>
                    <a:pt x="0" y="266150"/>
                  </a:lnTo>
                  <a:lnTo>
                    <a:pt x="0" y="1330714"/>
                  </a:lnTo>
                  <a:lnTo>
                    <a:pt x="4288" y="1378555"/>
                  </a:lnTo>
                  <a:lnTo>
                    <a:pt x="16650" y="1423583"/>
                  </a:lnTo>
                  <a:lnTo>
                    <a:pt x="36337" y="1465046"/>
                  </a:lnTo>
                  <a:lnTo>
                    <a:pt x="62594" y="1502192"/>
                  </a:lnTo>
                  <a:lnTo>
                    <a:pt x="94672" y="1534269"/>
                  </a:lnTo>
                  <a:lnTo>
                    <a:pt x="131818" y="1560527"/>
                  </a:lnTo>
                  <a:lnTo>
                    <a:pt x="173281" y="1580214"/>
                  </a:lnTo>
                  <a:lnTo>
                    <a:pt x="218308" y="1592576"/>
                  </a:lnTo>
                  <a:lnTo>
                    <a:pt x="266149" y="1596864"/>
                  </a:lnTo>
                  <a:lnTo>
                    <a:pt x="4608891" y="1596864"/>
                  </a:lnTo>
                  <a:lnTo>
                    <a:pt x="4656732" y="1592576"/>
                  </a:lnTo>
                  <a:lnTo>
                    <a:pt x="4701759" y="1580214"/>
                  </a:lnTo>
                  <a:lnTo>
                    <a:pt x="4743222" y="1560527"/>
                  </a:lnTo>
                  <a:lnTo>
                    <a:pt x="4780367" y="1534269"/>
                  </a:lnTo>
                  <a:lnTo>
                    <a:pt x="4812445" y="1502192"/>
                  </a:lnTo>
                  <a:lnTo>
                    <a:pt x="4838703" y="1465046"/>
                  </a:lnTo>
                  <a:lnTo>
                    <a:pt x="4858389" y="1423583"/>
                  </a:lnTo>
                  <a:lnTo>
                    <a:pt x="4870752" y="1378555"/>
                  </a:lnTo>
                  <a:lnTo>
                    <a:pt x="4875040" y="1330714"/>
                  </a:lnTo>
                  <a:lnTo>
                    <a:pt x="4875040" y="266150"/>
                  </a:lnTo>
                  <a:lnTo>
                    <a:pt x="4870752" y="218309"/>
                  </a:lnTo>
                  <a:lnTo>
                    <a:pt x="4858389" y="173282"/>
                  </a:lnTo>
                  <a:lnTo>
                    <a:pt x="4838703" y="131819"/>
                  </a:lnTo>
                  <a:lnTo>
                    <a:pt x="4812445" y="94673"/>
                  </a:lnTo>
                  <a:lnTo>
                    <a:pt x="4780367" y="62595"/>
                  </a:lnTo>
                  <a:lnTo>
                    <a:pt x="4743222" y="36337"/>
                  </a:lnTo>
                  <a:lnTo>
                    <a:pt x="4701759" y="16651"/>
                  </a:lnTo>
                  <a:lnTo>
                    <a:pt x="4656732" y="4288"/>
                  </a:lnTo>
                  <a:lnTo>
                    <a:pt x="4608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914143" y="2318147"/>
            <a:ext cx="2769235" cy="3176270"/>
            <a:chOff x="6914143" y="2318147"/>
            <a:chExt cx="2769235" cy="3176270"/>
          </a:xfrm>
        </p:grpSpPr>
        <p:sp>
          <p:nvSpPr>
            <p:cNvPr id="9" name="object 9"/>
            <p:cNvSpPr/>
            <p:nvPr/>
          </p:nvSpPr>
          <p:spPr>
            <a:xfrm>
              <a:off x="6926843" y="2330847"/>
              <a:ext cx="2743835" cy="3150870"/>
            </a:xfrm>
            <a:custGeom>
              <a:avLst/>
              <a:gdLst/>
              <a:ahLst/>
              <a:cxnLst/>
              <a:rect l="l" t="t" r="r" b="b"/>
              <a:pathLst>
                <a:path w="2743834" h="3150870">
                  <a:moveTo>
                    <a:pt x="0" y="457225"/>
                  </a:moveTo>
                  <a:lnTo>
                    <a:pt x="2360" y="410476"/>
                  </a:lnTo>
                  <a:lnTo>
                    <a:pt x="9289" y="365078"/>
                  </a:lnTo>
                  <a:lnTo>
                    <a:pt x="20555" y="321260"/>
                  </a:lnTo>
                  <a:lnTo>
                    <a:pt x="35931" y="279252"/>
                  </a:lnTo>
                  <a:lnTo>
                    <a:pt x="55184" y="239284"/>
                  </a:lnTo>
                  <a:lnTo>
                    <a:pt x="78086" y="201586"/>
                  </a:lnTo>
                  <a:lnTo>
                    <a:pt x="104408" y="166387"/>
                  </a:lnTo>
                  <a:lnTo>
                    <a:pt x="133918" y="133918"/>
                  </a:lnTo>
                  <a:lnTo>
                    <a:pt x="166387" y="104408"/>
                  </a:lnTo>
                  <a:lnTo>
                    <a:pt x="201586" y="78086"/>
                  </a:lnTo>
                  <a:lnTo>
                    <a:pt x="239284" y="55184"/>
                  </a:lnTo>
                  <a:lnTo>
                    <a:pt x="279252" y="35931"/>
                  </a:lnTo>
                  <a:lnTo>
                    <a:pt x="321260" y="20555"/>
                  </a:lnTo>
                  <a:lnTo>
                    <a:pt x="365078" y="9289"/>
                  </a:lnTo>
                  <a:lnTo>
                    <a:pt x="410476" y="2360"/>
                  </a:lnTo>
                  <a:lnTo>
                    <a:pt x="457225" y="0"/>
                  </a:lnTo>
                  <a:lnTo>
                    <a:pt x="2286082" y="0"/>
                  </a:lnTo>
                  <a:lnTo>
                    <a:pt x="2332830" y="2360"/>
                  </a:lnTo>
                  <a:lnTo>
                    <a:pt x="2378228" y="9289"/>
                  </a:lnTo>
                  <a:lnTo>
                    <a:pt x="2422046" y="20555"/>
                  </a:lnTo>
                  <a:lnTo>
                    <a:pt x="2464054" y="35931"/>
                  </a:lnTo>
                  <a:lnTo>
                    <a:pt x="2504022" y="55184"/>
                  </a:lnTo>
                  <a:lnTo>
                    <a:pt x="2541720" y="78086"/>
                  </a:lnTo>
                  <a:lnTo>
                    <a:pt x="2576919" y="104408"/>
                  </a:lnTo>
                  <a:lnTo>
                    <a:pt x="2609388" y="133918"/>
                  </a:lnTo>
                  <a:lnTo>
                    <a:pt x="2638898" y="166387"/>
                  </a:lnTo>
                  <a:lnTo>
                    <a:pt x="2665220" y="201586"/>
                  </a:lnTo>
                  <a:lnTo>
                    <a:pt x="2688122" y="239284"/>
                  </a:lnTo>
                  <a:lnTo>
                    <a:pt x="2707375" y="279252"/>
                  </a:lnTo>
                  <a:lnTo>
                    <a:pt x="2722751" y="321260"/>
                  </a:lnTo>
                  <a:lnTo>
                    <a:pt x="2734017" y="365078"/>
                  </a:lnTo>
                  <a:lnTo>
                    <a:pt x="2740946" y="410476"/>
                  </a:lnTo>
                  <a:lnTo>
                    <a:pt x="2743307" y="457225"/>
                  </a:lnTo>
                  <a:lnTo>
                    <a:pt x="2743307" y="2693248"/>
                  </a:lnTo>
                  <a:lnTo>
                    <a:pt x="2740946" y="2739996"/>
                  </a:lnTo>
                  <a:lnTo>
                    <a:pt x="2734017" y="2785394"/>
                  </a:lnTo>
                  <a:lnTo>
                    <a:pt x="2722751" y="2829212"/>
                  </a:lnTo>
                  <a:lnTo>
                    <a:pt x="2707375" y="2871220"/>
                  </a:lnTo>
                  <a:lnTo>
                    <a:pt x="2688122" y="2911188"/>
                  </a:lnTo>
                  <a:lnTo>
                    <a:pt x="2665220" y="2948886"/>
                  </a:lnTo>
                  <a:lnTo>
                    <a:pt x="2638898" y="2984085"/>
                  </a:lnTo>
                  <a:lnTo>
                    <a:pt x="2609388" y="3016554"/>
                  </a:lnTo>
                  <a:lnTo>
                    <a:pt x="2576919" y="3046064"/>
                  </a:lnTo>
                  <a:lnTo>
                    <a:pt x="2541720" y="3072386"/>
                  </a:lnTo>
                  <a:lnTo>
                    <a:pt x="2504022" y="3095288"/>
                  </a:lnTo>
                  <a:lnTo>
                    <a:pt x="2464054" y="3114541"/>
                  </a:lnTo>
                  <a:lnTo>
                    <a:pt x="2422046" y="3129917"/>
                  </a:lnTo>
                  <a:lnTo>
                    <a:pt x="2378228" y="3141183"/>
                  </a:lnTo>
                  <a:lnTo>
                    <a:pt x="2332830" y="3148112"/>
                  </a:lnTo>
                  <a:lnTo>
                    <a:pt x="2286082" y="3150473"/>
                  </a:lnTo>
                  <a:lnTo>
                    <a:pt x="457225" y="3150473"/>
                  </a:lnTo>
                  <a:lnTo>
                    <a:pt x="410476" y="3148112"/>
                  </a:lnTo>
                  <a:lnTo>
                    <a:pt x="365078" y="3141183"/>
                  </a:lnTo>
                  <a:lnTo>
                    <a:pt x="321260" y="3129917"/>
                  </a:lnTo>
                  <a:lnTo>
                    <a:pt x="279252" y="3114541"/>
                  </a:lnTo>
                  <a:lnTo>
                    <a:pt x="239284" y="3095288"/>
                  </a:lnTo>
                  <a:lnTo>
                    <a:pt x="201586" y="3072386"/>
                  </a:lnTo>
                  <a:lnTo>
                    <a:pt x="166387" y="3046064"/>
                  </a:lnTo>
                  <a:lnTo>
                    <a:pt x="133918" y="3016554"/>
                  </a:lnTo>
                  <a:lnTo>
                    <a:pt x="104408" y="2984085"/>
                  </a:lnTo>
                  <a:lnTo>
                    <a:pt x="78086" y="2948886"/>
                  </a:lnTo>
                  <a:lnTo>
                    <a:pt x="55184" y="2911188"/>
                  </a:lnTo>
                  <a:lnTo>
                    <a:pt x="35931" y="2871220"/>
                  </a:lnTo>
                  <a:lnTo>
                    <a:pt x="20555" y="2829212"/>
                  </a:lnTo>
                  <a:lnTo>
                    <a:pt x="9289" y="2785394"/>
                  </a:lnTo>
                  <a:lnTo>
                    <a:pt x="2360" y="2739996"/>
                  </a:lnTo>
                  <a:lnTo>
                    <a:pt x="0" y="2693248"/>
                  </a:lnTo>
                  <a:lnTo>
                    <a:pt x="0" y="457225"/>
                  </a:lnTo>
                  <a:close/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6048" y="2971799"/>
              <a:ext cx="262128" cy="4084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8664" y="2980943"/>
              <a:ext cx="448055" cy="5120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1409" y="4371191"/>
              <a:ext cx="146920" cy="146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1492" y="4635390"/>
              <a:ext cx="146767" cy="14692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831929" y="3579367"/>
            <a:ext cx="433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0010">
              <a:lnSpc>
                <a:spcPct val="100000"/>
              </a:lnSpc>
              <a:spcBef>
                <a:spcPts val="100"/>
              </a:spcBef>
            </a:pPr>
            <a:r>
              <a:rPr dirty="0" sz="900" spc="-65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dirty="0" sz="900" spc="-165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dirty="0" sz="900" spc="-14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4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8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-85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79607" y="2808476"/>
            <a:ext cx="3754754" cy="1300480"/>
            <a:chOff x="779607" y="2808476"/>
            <a:chExt cx="3754754" cy="130048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9399" y="3060191"/>
              <a:ext cx="460248" cy="4602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2307" y="2821176"/>
              <a:ext cx="3729354" cy="1275080"/>
            </a:xfrm>
            <a:custGeom>
              <a:avLst/>
              <a:gdLst/>
              <a:ahLst/>
              <a:cxnLst/>
              <a:rect l="l" t="t" r="r" b="b"/>
              <a:pathLst>
                <a:path w="3729354" h="1275079">
                  <a:moveTo>
                    <a:pt x="0" y="212495"/>
                  </a:moveTo>
                  <a:lnTo>
                    <a:pt x="5612" y="163772"/>
                  </a:lnTo>
                  <a:lnTo>
                    <a:pt x="21598" y="119045"/>
                  </a:lnTo>
                  <a:lnTo>
                    <a:pt x="46682" y="79590"/>
                  </a:lnTo>
                  <a:lnTo>
                    <a:pt x="79590" y="46682"/>
                  </a:lnTo>
                  <a:lnTo>
                    <a:pt x="119045" y="21598"/>
                  </a:lnTo>
                  <a:lnTo>
                    <a:pt x="163772" y="5612"/>
                  </a:lnTo>
                  <a:lnTo>
                    <a:pt x="212495" y="0"/>
                  </a:lnTo>
                  <a:lnTo>
                    <a:pt x="3516337" y="0"/>
                  </a:lnTo>
                  <a:lnTo>
                    <a:pt x="3565060" y="5612"/>
                  </a:lnTo>
                  <a:lnTo>
                    <a:pt x="3609787" y="21598"/>
                  </a:lnTo>
                  <a:lnTo>
                    <a:pt x="3649241" y="46682"/>
                  </a:lnTo>
                  <a:lnTo>
                    <a:pt x="3682149" y="79590"/>
                  </a:lnTo>
                  <a:lnTo>
                    <a:pt x="3707233" y="119045"/>
                  </a:lnTo>
                  <a:lnTo>
                    <a:pt x="3723219" y="163772"/>
                  </a:lnTo>
                  <a:lnTo>
                    <a:pt x="3728832" y="212495"/>
                  </a:lnTo>
                  <a:lnTo>
                    <a:pt x="3728832" y="1062453"/>
                  </a:lnTo>
                  <a:lnTo>
                    <a:pt x="3723219" y="1111176"/>
                  </a:lnTo>
                  <a:lnTo>
                    <a:pt x="3707233" y="1155903"/>
                  </a:lnTo>
                  <a:lnTo>
                    <a:pt x="3682149" y="1195357"/>
                  </a:lnTo>
                  <a:lnTo>
                    <a:pt x="3649241" y="1228265"/>
                  </a:lnTo>
                  <a:lnTo>
                    <a:pt x="3609787" y="1253349"/>
                  </a:lnTo>
                  <a:lnTo>
                    <a:pt x="3565060" y="1269335"/>
                  </a:lnTo>
                  <a:lnTo>
                    <a:pt x="3516337" y="1274948"/>
                  </a:lnTo>
                  <a:lnTo>
                    <a:pt x="212495" y="1274948"/>
                  </a:lnTo>
                  <a:lnTo>
                    <a:pt x="163772" y="1269335"/>
                  </a:lnTo>
                  <a:lnTo>
                    <a:pt x="119045" y="1253349"/>
                  </a:lnTo>
                  <a:lnTo>
                    <a:pt x="79590" y="1228265"/>
                  </a:lnTo>
                  <a:lnTo>
                    <a:pt x="46682" y="1195357"/>
                  </a:lnTo>
                  <a:lnTo>
                    <a:pt x="21598" y="1155903"/>
                  </a:lnTo>
                  <a:lnTo>
                    <a:pt x="5612" y="1111176"/>
                  </a:lnTo>
                  <a:lnTo>
                    <a:pt x="0" y="1062453"/>
                  </a:lnTo>
                  <a:lnTo>
                    <a:pt x="0" y="212495"/>
                  </a:lnTo>
                  <a:close/>
                </a:path>
              </a:pathLst>
            </a:custGeom>
            <a:ln w="25400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045741" y="3594607"/>
            <a:ext cx="421640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5400">
              <a:lnSpc>
                <a:spcPct val="102200"/>
              </a:lnSpc>
              <a:spcBef>
                <a:spcPts val="75"/>
              </a:spcBef>
            </a:pPr>
            <a:r>
              <a:rPr dirty="0" sz="900" spc="-70">
                <a:solidFill>
                  <a:srgbClr val="002D43"/>
                </a:solidFill>
                <a:latin typeface="Century Gothic"/>
                <a:cs typeface="Century Gothic"/>
              </a:rPr>
              <a:t>Access  </a:t>
            </a:r>
            <a:r>
              <a:rPr dirty="0" sz="900" spc="-114">
                <a:solidFill>
                  <a:srgbClr val="002D43"/>
                </a:solidFill>
                <a:latin typeface="Century Gothic"/>
                <a:cs typeface="Century Gothic"/>
              </a:rPr>
              <a:t>Co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dirty="0" sz="900" spc="4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dirty="0" sz="900" spc="6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75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1920" y="2532776"/>
            <a:ext cx="2095500" cy="978535"/>
            <a:chOff x="391920" y="2532776"/>
            <a:chExt cx="2095500" cy="97853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6920" y="3051047"/>
              <a:ext cx="460248" cy="4602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103" y="2532776"/>
              <a:ext cx="773658" cy="6650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1920" y="3182263"/>
              <a:ext cx="1018540" cy="233679"/>
            </a:xfrm>
            <a:custGeom>
              <a:avLst/>
              <a:gdLst/>
              <a:ahLst/>
              <a:cxnLst/>
              <a:rect l="l" t="t" r="r" b="b"/>
              <a:pathLst>
                <a:path w="1018540" h="233679">
                  <a:moveTo>
                    <a:pt x="1018227" y="0"/>
                  </a:moveTo>
                  <a:lnTo>
                    <a:pt x="0" y="0"/>
                  </a:lnTo>
                  <a:lnTo>
                    <a:pt x="0" y="233461"/>
                  </a:lnTo>
                  <a:lnTo>
                    <a:pt x="1018227" y="233461"/>
                  </a:lnTo>
                  <a:lnTo>
                    <a:pt x="10182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70661" y="3216655"/>
            <a:ext cx="850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40">
                <a:solidFill>
                  <a:srgbClr val="002D43"/>
                </a:solidFill>
                <a:latin typeface="Century Gothic"/>
                <a:cs typeface="Century Gothic"/>
              </a:rPr>
              <a:t>Lake</a:t>
            </a:r>
            <a:r>
              <a:rPr dirty="0" sz="900" spc="-6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900" spc="-10">
                <a:solidFill>
                  <a:srgbClr val="002D43"/>
                </a:solidFill>
                <a:latin typeface="Century Gothic"/>
                <a:cs typeface="Century Gothic"/>
              </a:rPr>
              <a:t>Formation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01096" y="4410455"/>
            <a:ext cx="2162175" cy="51308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359"/>
              </a:spcBef>
            </a:pPr>
            <a:r>
              <a:rPr dirty="0" sz="1700" spc="-10">
                <a:solidFill>
                  <a:srgbClr val="002D43"/>
                </a:solidFill>
                <a:latin typeface="Century Gothic"/>
                <a:cs typeface="Century Gothic"/>
              </a:rPr>
              <a:t>2. </a:t>
            </a:r>
            <a:r>
              <a:rPr dirty="0" sz="1700" spc="5">
                <a:solidFill>
                  <a:srgbClr val="002D43"/>
                </a:solidFill>
                <a:latin typeface="Century Gothic"/>
                <a:cs typeface="Century Gothic"/>
              </a:rPr>
              <a:t>User </a:t>
            </a:r>
            <a:r>
              <a:rPr dirty="0" sz="1700" spc="-180">
                <a:solidFill>
                  <a:srgbClr val="002D43"/>
                </a:solidFill>
                <a:latin typeface="Century Gothic"/>
                <a:cs typeface="Century Gothic"/>
              </a:rPr>
              <a:t>access </a:t>
            </a:r>
            <a:r>
              <a:rPr dirty="0" sz="1700" spc="-170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dirty="0" sz="1700" spc="-95">
                <a:solidFill>
                  <a:srgbClr val="002D43"/>
                </a:solidFill>
                <a:latin typeface="Century Gothic"/>
                <a:cs typeface="Century Gothic"/>
              </a:rPr>
              <a:t>via </a:t>
            </a:r>
            <a:r>
              <a:rPr dirty="0" sz="1700" spc="-85">
                <a:solidFill>
                  <a:srgbClr val="002D43"/>
                </a:solidFill>
                <a:latin typeface="Century Gothic"/>
                <a:cs typeface="Century Gothic"/>
              </a:rPr>
              <a:t>integrated</a:t>
            </a:r>
            <a:r>
              <a:rPr dirty="0" sz="1700" spc="-6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700" spc="-70">
                <a:solidFill>
                  <a:srgbClr val="002D43"/>
                </a:solidFill>
                <a:latin typeface="Century Gothic"/>
                <a:cs typeface="Century Gothic"/>
              </a:rPr>
              <a:t>services</a:t>
            </a:r>
            <a:endParaRPr sz="17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75241" y="4114800"/>
            <a:ext cx="1756410" cy="74168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algn="just" marL="12700" marR="5080">
              <a:lnSpc>
                <a:spcPts val="1800"/>
              </a:lnSpc>
              <a:spcBef>
                <a:spcPts val="359"/>
              </a:spcBef>
            </a:pPr>
            <a:r>
              <a:rPr dirty="0" sz="1700" spc="-10">
                <a:solidFill>
                  <a:srgbClr val="002D43"/>
                </a:solidFill>
                <a:latin typeface="Century Gothic"/>
                <a:cs typeface="Century Gothic"/>
              </a:rPr>
              <a:t>3. </a:t>
            </a:r>
            <a:r>
              <a:rPr dirty="0" sz="1700" spc="-100">
                <a:solidFill>
                  <a:srgbClr val="002D43"/>
                </a:solidFill>
                <a:latin typeface="Century Gothic"/>
                <a:cs typeface="Century Gothic"/>
              </a:rPr>
              <a:t>Lake</a:t>
            </a:r>
            <a:r>
              <a:rPr dirty="0" sz="1700" spc="-16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700" spc="-50">
                <a:solidFill>
                  <a:srgbClr val="002D43"/>
                </a:solidFill>
                <a:latin typeface="Century Gothic"/>
                <a:cs typeface="Century Gothic"/>
              </a:rPr>
              <a:t>Formation  </a:t>
            </a:r>
            <a:r>
              <a:rPr dirty="0" sz="1700" spc="-80" b="1">
                <a:solidFill>
                  <a:srgbClr val="002D43"/>
                </a:solidFill>
                <a:latin typeface="Tahoma"/>
                <a:cs typeface="Tahoma"/>
              </a:rPr>
              <a:t>authorizes </a:t>
            </a:r>
            <a:r>
              <a:rPr dirty="0" sz="1700" spc="-180">
                <a:solidFill>
                  <a:srgbClr val="002D43"/>
                </a:solidFill>
                <a:latin typeface="Century Gothic"/>
                <a:cs typeface="Century Gothic"/>
              </a:rPr>
              <a:t>access  </a:t>
            </a:r>
            <a:r>
              <a:rPr dirty="0" sz="1700" spc="-35">
                <a:solidFill>
                  <a:srgbClr val="002D43"/>
                </a:solidFill>
                <a:latin typeface="Century Gothic"/>
                <a:cs typeface="Century Gothic"/>
              </a:rPr>
              <a:t>to</a:t>
            </a:r>
            <a:r>
              <a:rPr dirty="0" sz="1700" spc="-7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700" spc="-75">
                <a:solidFill>
                  <a:srgbClr val="002D43"/>
                </a:solidFill>
                <a:latin typeface="Century Gothic"/>
                <a:cs typeface="Century Gothic"/>
              </a:rPr>
              <a:t>resources</a:t>
            </a:r>
            <a:endParaRPr sz="17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84615" y="2139378"/>
            <a:ext cx="4102100" cy="1564005"/>
          </a:xfrm>
          <a:custGeom>
            <a:avLst/>
            <a:gdLst/>
            <a:ahLst/>
            <a:cxnLst/>
            <a:rect l="l" t="t" r="r" b="b"/>
            <a:pathLst>
              <a:path w="4102100" h="1564004">
                <a:moveTo>
                  <a:pt x="609600" y="285750"/>
                </a:moveTo>
                <a:lnTo>
                  <a:pt x="457200" y="285750"/>
                </a:lnTo>
                <a:lnTo>
                  <a:pt x="457200" y="0"/>
                </a:lnTo>
                <a:lnTo>
                  <a:pt x="152400" y="0"/>
                </a:lnTo>
                <a:lnTo>
                  <a:pt x="152400" y="285750"/>
                </a:lnTo>
                <a:lnTo>
                  <a:pt x="0" y="285750"/>
                </a:lnTo>
                <a:lnTo>
                  <a:pt x="304800" y="571500"/>
                </a:lnTo>
                <a:lnTo>
                  <a:pt x="609600" y="285750"/>
                </a:lnTo>
                <a:close/>
              </a:path>
              <a:path w="4102100" h="1564004">
                <a:moveTo>
                  <a:pt x="4101846" y="1259192"/>
                </a:moveTo>
                <a:lnTo>
                  <a:pt x="3797046" y="954392"/>
                </a:lnTo>
                <a:lnTo>
                  <a:pt x="3797046" y="1106792"/>
                </a:lnTo>
                <a:lnTo>
                  <a:pt x="2882646" y="1106792"/>
                </a:lnTo>
                <a:lnTo>
                  <a:pt x="2882646" y="954392"/>
                </a:lnTo>
                <a:lnTo>
                  <a:pt x="2577846" y="1259192"/>
                </a:lnTo>
                <a:lnTo>
                  <a:pt x="2882646" y="1563992"/>
                </a:lnTo>
                <a:lnTo>
                  <a:pt x="2882646" y="1411592"/>
                </a:lnTo>
                <a:lnTo>
                  <a:pt x="3797046" y="1411592"/>
                </a:lnTo>
                <a:lnTo>
                  <a:pt x="3797046" y="1563992"/>
                </a:lnTo>
                <a:lnTo>
                  <a:pt x="4101846" y="1259192"/>
                </a:lnTo>
                <a:close/>
              </a:path>
            </a:pathLst>
          </a:custGeom>
          <a:solidFill>
            <a:srgbClr val="00A0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447138" y="1258823"/>
            <a:ext cx="3011170" cy="74168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359"/>
              </a:spcBef>
            </a:pPr>
            <a:r>
              <a:rPr dirty="0" sz="1700" spc="-10">
                <a:solidFill>
                  <a:srgbClr val="002D43"/>
                </a:solidFill>
                <a:latin typeface="Century Gothic"/>
                <a:cs typeface="Century Gothic"/>
              </a:rPr>
              <a:t>1. </a:t>
            </a:r>
            <a:r>
              <a:rPr dirty="0" sz="1700" spc="-35">
                <a:solidFill>
                  <a:srgbClr val="002D43"/>
                </a:solidFill>
                <a:latin typeface="Century Gothic"/>
                <a:cs typeface="Century Gothic"/>
              </a:rPr>
              <a:t>Administrator </a:t>
            </a:r>
            <a:r>
              <a:rPr dirty="0" sz="1700" spc="-10">
                <a:solidFill>
                  <a:srgbClr val="002D43"/>
                </a:solidFill>
                <a:latin typeface="Century Gothic"/>
                <a:cs typeface="Century Gothic"/>
              </a:rPr>
              <a:t>sets </a:t>
            </a:r>
            <a:r>
              <a:rPr dirty="0" sz="1700" spc="-114">
                <a:solidFill>
                  <a:srgbClr val="002D43"/>
                </a:solidFill>
                <a:latin typeface="Century Gothic"/>
                <a:cs typeface="Century Gothic"/>
              </a:rPr>
              <a:t>up </a:t>
            </a:r>
            <a:r>
              <a:rPr dirty="0" sz="1700" spc="-30">
                <a:solidFill>
                  <a:srgbClr val="002D43"/>
                </a:solidFill>
                <a:latin typeface="Century Gothic"/>
                <a:cs typeface="Century Gothic"/>
              </a:rPr>
              <a:t>user  </a:t>
            </a:r>
            <a:r>
              <a:rPr dirty="0" sz="1700" spc="-25">
                <a:solidFill>
                  <a:srgbClr val="002D43"/>
                </a:solidFill>
                <a:latin typeface="Century Gothic"/>
                <a:cs typeface="Century Gothic"/>
              </a:rPr>
              <a:t>permissions </a:t>
            </a:r>
            <a:r>
              <a:rPr dirty="0" sz="1700" spc="-95">
                <a:solidFill>
                  <a:srgbClr val="002D43"/>
                </a:solidFill>
                <a:latin typeface="Century Gothic"/>
                <a:cs typeface="Century Gothic"/>
              </a:rPr>
              <a:t>on </a:t>
            </a:r>
            <a:r>
              <a:rPr dirty="0" sz="1700" spc="-90">
                <a:solidFill>
                  <a:srgbClr val="002D43"/>
                </a:solidFill>
                <a:latin typeface="Century Gothic"/>
                <a:cs typeface="Century Gothic"/>
              </a:rPr>
              <a:t>lake </a:t>
            </a:r>
            <a:r>
              <a:rPr dirty="0" sz="1700" spc="-75">
                <a:solidFill>
                  <a:srgbClr val="002D43"/>
                </a:solidFill>
                <a:latin typeface="Century Gothic"/>
                <a:cs typeface="Century Gothic"/>
              </a:rPr>
              <a:t>resources:  </a:t>
            </a:r>
            <a:r>
              <a:rPr dirty="0" sz="1700" spc="-135">
                <a:solidFill>
                  <a:srgbClr val="002D43"/>
                </a:solidFill>
                <a:latin typeface="Century Gothic"/>
                <a:cs typeface="Century Gothic"/>
              </a:rPr>
              <a:t>databases, </a:t>
            </a:r>
            <a:r>
              <a:rPr dirty="0" sz="1700" spc="-70">
                <a:solidFill>
                  <a:srgbClr val="002D43"/>
                </a:solidFill>
                <a:latin typeface="Century Gothic"/>
                <a:cs typeface="Century Gothic"/>
              </a:rPr>
              <a:t>tables, </a:t>
            </a:r>
            <a:r>
              <a:rPr dirty="0" sz="1700" spc="-175">
                <a:solidFill>
                  <a:srgbClr val="002D43"/>
                </a:solidFill>
                <a:latin typeface="Century Gothic"/>
                <a:cs typeface="Century Gothic"/>
              </a:rPr>
              <a:t>and</a:t>
            </a:r>
            <a:r>
              <a:rPr dirty="0" sz="1700" spc="6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700" spc="-80">
                <a:solidFill>
                  <a:srgbClr val="002D43"/>
                </a:solidFill>
                <a:latin typeface="Century Gothic"/>
                <a:cs typeface="Century Gothic"/>
              </a:rPr>
              <a:t>columns</a:t>
            </a:r>
            <a:endParaRPr sz="17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23874" y="3519644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304800" y="0"/>
                </a:moveTo>
                <a:lnTo>
                  <a:pt x="0" y="304800"/>
                </a:lnTo>
                <a:lnTo>
                  <a:pt x="304800" y="609600"/>
                </a:lnTo>
                <a:lnTo>
                  <a:pt x="304800" y="457200"/>
                </a:lnTo>
                <a:lnTo>
                  <a:pt x="762000" y="457200"/>
                </a:lnTo>
                <a:lnTo>
                  <a:pt x="762000" y="152400"/>
                </a:lnTo>
                <a:lnTo>
                  <a:pt x="304800" y="152400"/>
                </a:lnTo>
                <a:lnTo>
                  <a:pt x="304800" y="0"/>
                </a:lnTo>
                <a:close/>
              </a:path>
            </a:pathLst>
          </a:custGeom>
          <a:solidFill>
            <a:srgbClr val="00A0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938610" y="4885944"/>
            <a:ext cx="1780539" cy="53784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308610">
              <a:lnSpc>
                <a:spcPts val="1989"/>
              </a:lnSpc>
              <a:spcBef>
                <a:spcPts val="204"/>
              </a:spcBef>
            </a:pPr>
            <a:r>
              <a:rPr dirty="0" sz="1700" spc="-12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dirty="0" sz="1700" spc="75">
                <a:solidFill>
                  <a:srgbClr val="002D43"/>
                </a:solidFill>
                <a:latin typeface="Century Gothic"/>
                <a:cs typeface="Century Gothic"/>
              </a:rPr>
              <a:t>S3  </a:t>
            </a:r>
            <a:r>
              <a:rPr dirty="0" sz="1700" spc="-155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1700" spc="-100">
                <a:solidFill>
                  <a:srgbClr val="002D43"/>
                </a:solidFill>
                <a:latin typeface="Century Gothic"/>
                <a:cs typeface="Century Gothic"/>
              </a:rPr>
              <a:t>Lake</a:t>
            </a:r>
            <a:r>
              <a:rPr dirty="0" sz="1700" spc="-1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700" spc="-85">
                <a:solidFill>
                  <a:srgbClr val="002D43"/>
                </a:solidFill>
                <a:latin typeface="Century Gothic"/>
                <a:cs typeface="Century Gothic"/>
              </a:rPr>
              <a:t>Storage</a:t>
            </a:r>
            <a:endParaRPr sz="17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08476" y="3393440"/>
            <a:ext cx="4629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Re</a:t>
            </a:r>
            <a:r>
              <a:rPr dirty="0" sz="900" spc="-85">
                <a:solidFill>
                  <a:srgbClr val="002D43"/>
                </a:solidFill>
                <a:latin typeface="Century Gothic"/>
                <a:cs typeface="Century Gothic"/>
              </a:rPr>
              <a:t>d</a:t>
            </a:r>
            <a:r>
              <a:rPr dirty="0" sz="900" spc="1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dirty="0" sz="900" spc="15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f</a:t>
            </a:r>
            <a:r>
              <a:rPr dirty="0" sz="900" spc="35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62417" y="3405632"/>
            <a:ext cx="267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6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900" spc="-25">
                <a:solidFill>
                  <a:srgbClr val="002D43"/>
                </a:solidFill>
                <a:latin typeface="Century Gothic"/>
                <a:cs typeface="Century Gothic"/>
              </a:rPr>
              <a:t>u</a:t>
            </a:r>
            <a:r>
              <a:rPr dirty="0" sz="900" spc="-11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21336" y="4938776"/>
            <a:ext cx="25907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 spc="-20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dirty="0" sz="900" spc="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443216" y="4312920"/>
            <a:ext cx="1676400" cy="612775"/>
            <a:chOff x="7443216" y="4312920"/>
            <a:chExt cx="1676400" cy="612775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3216" y="4312920"/>
              <a:ext cx="612648" cy="6126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08136" y="4489704"/>
              <a:ext cx="411480" cy="4084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703454" y="4938776"/>
            <a:ext cx="403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02D43"/>
                </a:solidFill>
                <a:latin typeface="Century Gothic"/>
                <a:cs typeface="Century Gothic"/>
              </a:rPr>
              <a:t>At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dirty="0" sz="900" spc="-10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dirty="0" sz="900" spc="-14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endParaRPr sz="900">
              <a:latin typeface="Century Gothic"/>
              <a:cs typeface="Century Gothic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9919" y="1056890"/>
            <a:ext cx="674725" cy="98755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63039" y="3185812"/>
            <a:ext cx="532679" cy="98755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1007934" y="4082796"/>
            <a:ext cx="2425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95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dirty="0" sz="800" spc="-85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dirty="0" sz="800" spc="4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dirty="0" sz="800" spc="-125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74612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Security </a:t>
            </a:r>
            <a:r>
              <a:rPr dirty="0" sz="3200" spc="-140" b="1">
                <a:solidFill>
                  <a:srgbClr val="232F3E"/>
                </a:solidFill>
                <a:latin typeface="Tahoma"/>
                <a:cs typeface="Tahoma"/>
              </a:rPr>
              <a:t>permissions </a:t>
            </a:r>
            <a:r>
              <a:rPr dirty="0" sz="3200" spc="-70" b="1">
                <a:solidFill>
                  <a:srgbClr val="232F3E"/>
                </a:solidFill>
                <a:latin typeface="Tahoma"/>
                <a:cs typeface="Tahoma"/>
              </a:rPr>
              <a:t>in </a:t>
            </a:r>
            <a:r>
              <a:rPr dirty="0" sz="3200" spc="-145" b="1">
                <a:solidFill>
                  <a:srgbClr val="232F3E"/>
                </a:solidFill>
                <a:latin typeface="Tahoma"/>
                <a:cs typeface="Tahoma"/>
              </a:rPr>
              <a:t>Lake</a:t>
            </a:r>
            <a:r>
              <a:rPr dirty="0" sz="3200" spc="-20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Formation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23464" y="1082987"/>
            <a:ext cx="6358890" cy="4966970"/>
            <a:chOff x="5523464" y="1082987"/>
            <a:chExt cx="6358890" cy="49669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9973" y="1086200"/>
              <a:ext cx="2787315" cy="49527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09973" y="1356279"/>
              <a:ext cx="2787650" cy="0"/>
            </a:xfrm>
            <a:custGeom>
              <a:avLst/>
              <a:gdLst/>
              <a:ahLst/>
              <a:cxnLst/>
              <a:rect l="l" t="t" r="r" b="b"/>
              <a:pathLst>
                <a:path w="2787650" h="0">
                  <a:moveTo>
                    <a:pt x="0" y="0"/>
                  </a:moveTo>
                  <a:lnTo>
                    <a:pt x="2787316" y="1"/>
                  </a:lnTo>
                </a:path>
              </a:pathLst>
            </a:custGeom>
            <a:ln w="12700">
              <a:solidFill>
                <a:srgbClr val="0026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801468" y="1089337"/>
              <a:ext cx="0" cy="4953000"/>
            </a:xfrm>
            <a:custGeom>
              <a:avLst/>
              <a:gdLst/>
              <a:ahLst/>
              <a:cxnLst/>
              <a:rect l="l" t="t" r="r" b="b"/>
              <a:pathLst>
                <a:path w="0" h="4953000">
                  <a:moveTo>
                    <a:pt x="0" y="0"/>
                  </a:moveTo>
                  <a:lnTo>
                    <a:pt x="1" y="4953000"/>
                  </a:lnTo>
                </a:path>
              </a:pathLst>
            </a:custGeom>
            <a:ln w="12700">
              <a:solidFill>
                <a:srgbClr val="0026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3464" y="3845718"/>
              <a:ext cx="4572000" cy="2204085"/>
            </a:xfrm>
            <a:custGeom>
              <a:avLst/>
              <a:gdLst/>
              <a:ahLst/>
              <a:cxnLst/>
              <a:rect l="l" t="t" r="r" b="b"/>
              <a:pathLst>
                <a:path w="4572000" h="2204085">
                  <a:moveTo>
                    <a:pt x="4572000" y="0"/>
                  </a:moveTo>
                  <a:lnTo>
                    <a:pt x="0" y="0"/>
                  </a:lnTo>
                  <a:lnTo>
                    <a:pt x="0" y="2203941"/>
                  </a:lnTo>
                  <a:lnTo>
                    <a:pt x="4572000" y="2203941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FF9900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09971" y="1356281"/>
              <a:ext cx="4572000" cy="3128645"/>
            </a:xfrm>
            <a:custGeom>
              <a:avLst/>
              <a:gdLst/>
              <a:ahLst/>
              <a:cxnLst/>
              <a:rect l="l" t="t" r="r" b="b"/>
              <a:pathLst>
                <a:path w="4572000" h="3128645">
                  <a:moveTo>
                    <a:pt x="4572000" y="0"/>
                  </a:moveTo>
                  <a:lnTo>
                    <a:pt x="0" y="0"/>
                  </a:lnTo>
                  <a:lnTo>
                    <a:pt x="0" y="3128190"/>
                  </a:lnTo>
                  <a:lnTo>
                    <a:pt x="4572000" y="312819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A0C8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9527" y="4565903"/>
              <a:ext cx="576072" cy="53644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09474" y="1353311"/>
            <a:ext cx="4601210" cy="6934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55600" marR="5080" indent="-342900">
              <a:lnSpc>
                <a:spcPts val="2500"/>
              </a:lnSpc>
              <a:spcBef>
                <a:spcPts val="400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-50">
                <a:solidFill>
                  <a:srgbClr val="00A0C8"/>
                </a:solidFill>
                <a:latin typeface="Century Gothic"/>
                <a:cs typeface="Century Gothic"/>
              </a:rPr>
              <a:t>Control </a:t>
            </a:r>
            <a:r>
              <a:rPr dirty="0" sz="2300" spc="-204">
                <a:solidFill>
                  <a:srgbClr val="00A0C8"/>
                </a:solidFill>
                <a:latin typeface="Century Gothic"/>
                <a:cs typeface="Century Gothic"/>
              </a:rPr>
              <a:t>data access </a:t>
            </a:r>
            <a:r>
              <a:rPr dirty="0" sz="2300" spc="15">
                <a:solidFill>
                  <a:srgbClr val="002D43"/>
                </a:solidFill>
                <a:latin typeface="Century Gothic"/>
                <a:cs typeface="Century Gothic"/>
              </a:rPr>
              <a:t>with </a:t>
            </a:r>
            <a:r>
              <a:rPr dirty="0" sz="2300" spc="-20">
                <a:solidFill>
                  <a:srgbClr val="002D43"/>
                </a:solidFill>
                <a:latin typeface="Century Gothic"/>
                <a:cs typeface="Century Gothic"/>
              </a:rPr>
              <a:t>simple  </a:t>
            </a:r>
            <a:r>
              <a:rPr dirty="0" sz="2300" spc="-60">
                <a:solidFill>
                  <a:srgbClr val="002D43"/>
                </a:solidFill>
                <a:latin typeface="Century Gothic"/>
                <a:cs typeface="Century Gothic"/>
              </a:rPr>
              <a:t>grant </a:t>
            </a:r>
            <a:r>
              <a:rPr dirty="0" sz="2300" spc="-20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dirty="0" sz="2300" spc="-90">
                <a:solidFill>
                  <a:srgbClr val="002D43"/>
                </a:solidFill>
                <a:latin typeface="Century Gothic"/>
                <a:cs typeface="Century Gothic"/>
              </a:rPr>
              <a:t>revoke</a:t>
            </a:r>
            <a:r>
              <a:rPr dirty="0" sz="2300" spc="-24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300" spc="5">
                <a:solidFill>
                  <a:srgbClr val="002D43"/>
                </a:solidFill>
                <a:latin typeface="Century Gothic"/>
                <a:cs typeface="Century Gothic"/>
              </a:rPr>
              <a:t>permissions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474" y="2459735"/>
            <a:ext cx="4366260" cy="101028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55600" marR="5080" indent="-342900">
              <a:lnSpc>
                <a:spcPts val="2500"/>
              </a:lnSpc>
              <a:spcBef>
                <a:spcPts val="400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-70">
                <a:solidFill>
                  <a:srgbClr val="002D43"/>
                </a:solidFill>
                <a:latin typeface="Century Gothic"/>
                <a:cs typeface="Century Gothic"/>
              </a:rPr>
              <a:t>Specify </a:t>
            </a:r>
            <a:r>
              <a:rPr dirty="0" sz="2300" spc="5">
                <a:solidFill>
                  <a:srgbClr val="00A0C8"/>
                </a:solidFill>
                <a:latin typeface="Century Gothic"/>
                <a:cs typeface="Century Gothic"/>
              </a:rPr>
              <a:t>permissions </a:t>
            </a:r>
            <a:r>
              <a:rPr dirty="0" sz="2300" spc="-105">
                <a:solidFill>
                  <a:srgbClr val="00A0C8"/>
                </a:solidFill>
                <a:latin typeface="Century Gothic"/>
                <a:cs typeface="Century Gothic"/>
              </a:rPr>
              <a:t>on </a:t>
            </a:r>
            <a:r>
              <a:rPr dirty="0" sz="2300" spc="-60" b="1">
                <a:solidFill>
                  <a:srgbClr val="00A0C8"/>
                </a:solidFill>
                <a:latin typeface="Tahoma"/>
                <a:cs typeface="Tahoma"/>
              </a:rPr>
              <a:t>tables  </a:t>
            </a:r>
            <a:r>
              <a:rPr dirty="0" sz="2300" spc="-200">
                <a:solidFill>
                  <a:srgbClr val="00A0C8"/>
                </a:solidFill>
                <a:latin typeface="Century Gothic"/>
                <a:cs typeface="Century Gothic"/>
              </a:rPr>
              <a:t>and </a:t>
            </a:r>
            <a:r>
              <a:rPr dirty="0" sz="2300" spc="-65" b="1">
                <a:solidFill>
                  <a:srgbClr val="00A0C8"/>
                </a:solidFill>
                <a:latin typeface="Tahoma"/>
                <a:cs typeface="Tahoma"/>
              </a:rPr>
              <a:t>columns </a:t>
            </a:r>
            <a:r>
              <a:rPr dirty="0" sz="2300" spc="-35">
                <a:solidFill>
                  <a:srgbClr val="002D43"/>
                </a:solidFill>
                <a:latin typeface="Century Gothic"/>
                <a:cs typeface="Century Gothic"/>
              </a:rPr>
              <a:t>rather </a:t>
            </a:r>
            <a:r>
              <a:rPr dirty="0" sz="2300" spc="-85">
                <a:solidFill>
                  <a:srgbClr val="002D43"/>
                </a:solidFill>
                <a:latin typeface="Century Gothic"/>
                <a:cs typeface="Century Gothic"/>
              </a:rPr>
              <a:t>than </a:t>
            </a:r>
            <a:r>
              <a:rPr dirty="0" sz="2300" spc="-100">
                <a:solidFill>
                  <a:srgbClr val="002D43"/>
                </a:solidFill>
                <a:latin typeface="Century Gothic"/>
                <a:cs typeface="Century Gothic"/>
              </a:rPr>
              <a:t>on  </a:t>
            </a:r>
            <a:r>
              <a:rPr dirty="0" sz="2300" spc="-95">
                <a:solidFill>
                  <a:srgbClr val="002D43"/>
                </a:solidFill>
                <a:latin typeface="Century Gothic"/>
                <a:cs typeface="Century Gothic"/>
              </a:rPr>
              <a:t>buckets </a:t>
            </a:r>
            <a:r>
              <a:rPr dirty="0" sz="2300" spc="-200">
                <a:solidFill>
                  <a:srgbClr val="002D43"/>
                </a:solidFill>
                <a:latin typeface="Century Gothic"/>
                <a:cs typeface="Century Gothic"/>
              </a:rPr>
              <a:t>and</a:t>
            </a:r>
            <a:r>
              <a:rPr dirty="0" sz="2300" spc="6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300" spc="-100">
                <a:solidFill>
                  <a:srgbClr val="002D43"/>
                </a:solidFill>
                <a:latin typeface="Century Gothic"/>
                <a:cs typeface="Century Gothic"/>
              </a:rPr>
              <a:t>objects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474" y="3880104"/>
            <a:ext cx="4624070" cy="6934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55600" marR="5080" indent="-342900">
              <a:lnSpc>
                <a:spcPts val="2500"/>
              </a:lnSpc>
              <a:spcBef>
                <a:spcPts val="400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15">
                <a:solidFill>
                  <a:srgbClr val="00A0C8"/>
                </a:solidFill>
                <a:latin typeface="Century Gothic"/>
                <a:cs typeface="Century Gothic"/>
              </a:rPr>
              <a:t>Easily </a:t>
            </a:r>
            <a:r>
              <a:rPr dirty="0" sz="2300" spc="-90">
                <a:solidFill>
                  <a:srgbClr val="00A0C8"/>
                </a:solidFill>
                <a:latin typeface="Century Gothic"/>
                <a:cs typeface="Century Gothic"/>
              </a:rPr>
              <a:t>view </a:t>
            </a:r>
            <a:r>
              <a:rPr dirty="0" sz="2300" spc="5">
                <a:solidFill>
                  <a:srgbClr val="00A0C8"/>
                </a:solidFill>
                <a:latin typeface="Century Gothic"/>
                <a:cs typeface="Century Gothic"/>
              </a:rPr>
              <a:t>permissions </a:t>
            </a:r>
            <a:r>
              <a:rPr dirty="0" sz="2300" spc="-110">
                <a:solidFill>
                  <a:srgbClr val="002D43"/>
                </a:solidFill>
                <a:latin typeface="Century Gothic"/>
                <a:cs typeface="Century Gothic"/>
              </a:rPr>
              <a:t>granted  </a:t>
            </a:r>
            <a:r>
              <a:rPr dirty="0" sz="2300" spc="-35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dirty="0" sz="2300" spc="-360">
                <a:solidFill>
                  <a:srgbClr val="002D43"/>
                </a:solidFill>
                <a:latin typeface="Century Gothic"/>
                <a:cs typeface="Century Gothic"/>
              </a:rPr>
              <a:t>a </a:t>
            </a:r>
            <a:r>
              <a:rPr dirty="0" sz="2300" spc="-60">
                <a:solidFill>
                  <a:srgbClr val="002D43"/>
                </a:solidFill>
                <a:latin typeface="Century Gothic"/>
                <a:cs typeface="Century Gothic"/>
              </a:rPr>
              <a:t>particular</a:t>
            </a:r>
            <a:r>
              <a:rPr dirty="0" sz="2300" spc="7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300" spc="-10">
                <a:solidFill>
                  <a:srgbClr val="002D43"/>
                </a:solidFill>
                <a:latin typeface="Century Gothic"/>
                <a:cs typeface="Century Gothic"/>
              </a:rPr>
              <a:t>user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474" y="4974335"/>
            <a:ext cx="3997960" cy="70548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325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-50">
                <a:solidFill>
                  <a:srgbClr val="00A0C8"/>
                </a:solidFill>
                <a:latin typeface="Century Gothic"/>
                <a:cs typeface="Century Gothic"/>
              </a:rPr>
              <a:t>Audit </a:t>
            </a:r>
            <a:r>
              <a:rPr dirty="0" sz="2300" spc="15">
                <a:solidFill>
                  <a:srgbClr val="00A0C8"/>
                </a:solidFill>
                <a:latin typeface="Century Gothic"/>
                <a:cs typeface="Century Gothic"/>
              </a:rPr>
              <a:t>all </a:t>
            </a:r>
            <a:r>
              <a:rPr dirty="0" sz="2300" spc="-204">
                <a:solidFill>
                  <a:srgbClr val="00A0C8"/>
                </a:solidFill>
                <a:latin typeface="Century Gothic"/>
                <a:cs typeface="Century Gothic"/>
              </a:rPr>
              <a:t>data access </a:t>
            </a:r>
            <a:r>
              <a:rPr dirty="0" sz="2300" spc="4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dirty="0" sz="2300" spc="-160">
                <a:solidFill>
                  <a:srgbClr val="002D43"/>
                </a:solidFill>
                <a:latin typeface="Century Gothic"/>
                <a:cs typeface="Century Gothic"/>
              </a:rPr>
              <a:t>one  </a:t>
            </a:r>
            <a:r>
              <a:rPr dirty="0" sz="2300" spc="-210">
                <a:solidFill>
                  <a:srgbClr val="002D43"/>
                </a:solidFill>
                <a:latin typeface="Century Gothic"/>
                <a:cs typeface="Century Gothic"/>
              </a:rPr>
              <a:t>place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9213" y="5161788"/>
            <a:ext cx="7473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20">
                <a:solidFill>
                  <a:srgbClr val="232F3E"/>
                </a:solidFill>
                <a:latin typeface="Century Gothic"/>
                <a:cs typeface="Century Gothic"/>
              </a:rPr>
              <a:t>User</a:t>
            </a:r>
            <a:r>
              <a:rPr dirty="0" sz="2000" spc="-10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000" spc="60">
                <a:solidFill>
                  <a:srgbClr val="232F3E"/>
                </a:solidFill>
                <a:latin typeface="Century Gothic"/>
                <a:cs typeface="Century Gothic"/>
              </a:rPr>
              <a:t>1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8480" y="2624327"/>
            <a:ext cx="576072" cy="53644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620301" y="3220211"/>
            <a:ext cx="7473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20">
                <a:solidFill>
                  <a:srgbClr val="232F3E"/>
                </a:solidFill>
                <a:latin typeface="Century Gothic"/>
                <a:cs typeface="Century Gothic"/>
              </a:rPr>
              <a:t>User</a:t>
            </a:r>
            <a:r>
              <a:rPr dirty="0" sz="2000" spc="-10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000" spc="60">
                <a:solidFill>
                  <a:srgbClr val="232F3E"/>
                </a:solidFill>
                <a:latin typeface="Century Gothic"/>
                <a:cs typeface="Century Gothic"/>
              </a:rPr>
              <a:t>2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7670" y="1583202"/>
            <a:ext cx="6153785" cy="2701290"/>
            <a:chOff x="1297670" y="1583202"/>
            <a:chExt cx="6153785" cy="2701290"/>
          </a:xfrm>
        </p:grpSpPr>
        <p:sp>
          <p:nvSpPr>
            <p:cNvPr id="3" name="object 3"/>
            <p:cNvSpPr/>
            <p:nvPr/>
          </p:nvSpPr>
          <p:spPr>
            <a:xfrm>
              <a:off x="5821178" y="1710202"/>
              <a:ext cx="20320" cy="1677035"/>
            </a:xfrm>
            <a:custGeom>
              <a:avLst/>
              <a:gdLst/>
              <a:ahLst/>
              <a:cxnLst/>
              <a:rect l="l" t="t" r="r" b="b"/>
              <a:pathLst>
                <a:path w="20320" h="1677035">
                  <a:moveTo>
                    <a:pt x="0" y="0"/>
                  </a:moveTo>
                  <a:lnTo>
                    <a:pt x="19908" y="1676679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88353" y="3296678"/>
              <a:ext cx="1845310" cy="860425"/>
            </a:xfrm>
            <a:custGeom>
              <a:avLst/>
              <a:gdLst/>
              <a:ahLst/>
              <a:cxnLst/>
              <a:rect l="l" t="t" r="r" b="b"/>
              <a:pathLst>
                <a:path w="1845310" h="860425">
                  <a:moveTo>
                    <a:pt x="0" y="860284"/>
                  </a:moveTo>
                  <a:lnTo>
                    <a:pt x="1845211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99305" y="3398190"/>
              <a:ext cx="0" cy="190500"/>
            </a:xfrm>
            <a:custGeom>
              <a:avLst/>
              <a:gdLst/>
              <a:ahLst/>
              <a:cxnLst/>
              <a:rect l="l" t="t" r="r" b="b"/>
              <a:pathLst>
                <a:path w="0" h="190500">
                  <a:moveTo>
                    <a:pt x="0" y="190145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74111" y="3306098"/>
              <a:ext cx="1850389" cy="800735"/>
            </a:xfrm>
            <a:custGeom>
              <a:avLst/>
              <a:gdLst/>
              <a:ahLst/>
              <a:cxnLst/>
              <a:rect l="l" t="t" r="r" b="b"/>
              <a:pathLst>
                <a:path w="1850390" h="800735">
                  <a:moveTo>
                    <a:pt x="1850300" y="800431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38945" y="2173935"/>
              <a:ext cx="2193925" cy="610235"/>
            </a:xfrm>
            <a:custGeom>
              <a:avLst/>
              <a:gdLst/>
              <a:ahLst/>
              <a:cxnLst/>
              <a:rect l="l" t="t" r="r" b="b"/>
              <a:pathLst>
                <a:path w="2193925" h="610235">
                  <a:moveTo>
                    <a:pt x="2193671" y="2"/>
                  </a:moveTo>
                  <a:lnTo>
                    <a:pt x="2193670" y="81068"/>
                  </a:lnTo>
                  <a:lnTo>
                    <a:pt x="2193670" y="153913"/>
                  </a:lnTo>
                  <a:lnTo>
                    <a:pt x="2193669" y="215629"/>
                  </a:lnTo>
                  <a:lnTo>
                    <a:pt x="2193667" y="263311"/>
                  </a:lnTo>
                  <a:lnTo>
                    <a:pt x="2193664" y="304945"/>
                  </a:lnTo>
                  <a:lnTo>
                    <a:pt x="1058014" y="304943"/>
                  </a:lnTo>
                  <a:lnTo>
                    <a:pt x="1058012" y="315836"/>
                  </a:lnTo>
                  <a:lnTo>
                    <a:pt x="1058009" y="394258"/>
                  </a:lnTo>
                  <a:lnTo>
                    <a:pt x="1058007" y="455975"/>
                  </a:lnTo>
                  <a:lnTo>
                    <a:pt x="1058007" y="528820"/>
                  </a:lnTo>
                  <a:lnTo>
                    <a:pt x="1058007" y="609886"/>
                  </a:lnTo>
                  <a:lnTo>
                    <a:pt x="1058006" y="528820"/>
                  </a:lnTo>
                  <a:lnTo>
                    <a:pt x="1058006" y="455975"/>
                  </a:lnTo>
                  <a:lnTo>
                    <a:pt x="1058005" y="394258"/>
                  </a:lnTo>
                  <a:lnTo>
                    <a:pt x="1058003" y="346576"/>
                  </a:lnTo>
                  <a:lnTo>
                    <a:pt x="1058000" y="304943"/>
                  </a:lnTo>
                  <a:lnTo>
                    <a:pt x="7" y="304943"/>
                  </a:lnTo>
                  <a:lnTo>
                    <a:pt x="5" y="294050"/>
                  </a:lnTo>
                  <a:lnTo>
                    <a:pt x="3" y="263309"/>
                  </a:lnTo>
                  <a:lnTo>
                    <a:pt x="2" y="215627"/>
                  </a:lnTo>
                  <a:lnTo>
                    <a:pt x="0" y="153910"/>
                  </a:lnTo>
                  <a:lnTo>
                    <a:pt x="0" y="81065"/>
                  </a:lnTo>
                  <a:lnTo>
                    <a:pt x="0" y="0"/>
                  </a:lnTo>
                </a:path>
              </a:pathLst>
            </a:custGeom>
            <a:ln w="8255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96954" y="2783820"/>
              <a:ext cx="2444750" cy="0"/>
            </a:xfrm>
            <a:custGeom>
              <a:avLst/>
              <a:gdLst/>
              <a:ahLst/>
              <a:cxnLst/>
              <a:rect l="l" t="t" r="r" b="b"/>
              <a:pathLst>
                <a:path w="2444750" h="0">
                  <a:moveTo>
                    <a:pt x="0" y="0"/>
                  </a:moveTo>
                  <a:lnTo>
                    <a:pt x="2444257" y="1"/>
                  </a:lnTo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3639" y="220980"/>
            <a:ext cx="681291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30" b="1">
                <a:solidFill>
                  <a:srgbClr val="232F3E"/>
                </a:solidFill>
                <a:latin typeface="Tahoma"/>
                <a:cs typeface="Tahoma"/>
              </a:rPr>
              <a:t>Covering </a:t>
            </a:r>
            <a:r>
              <a:rPr dirty="0" sz="3200" spc="-305" b="1">
                <a:solidFill>
                  <a:srgbClr val="232F3E"/>
                </a:solidFill>
                <a:latin typeface="Tahoma"/>
                <a:cs typeface="Tahoma"/>
              </a:rPr>
              <a:t>It </a:t>
            </a:r>
            <a:r>
              <a:rPr dirty="0" sz="3200" spc="10" b="1">
                <a:solidFill>
                  <a:srgbClr val="232F3E"/>
                </a:solidFill>
                <a:latin typeface="Tahoma"/>
                <a:cs typeface="Tahoma"/>
              </a:rPr>
              <a:t>All </a:t>
            </a:r>
            <a:r>
              <a:rPr dirty="0" sz="3200" spc="-120" b="1">
                <a:solidFill>
                  <a:srgbClr val="232F3E"/>
                </a:solidFill>
                <a:latin typeface="Tahoma"/>
                <a:cs typeface="Tahoma"/>
              </a:rPr>
              <a:t>With </a:t>
            </a:r>
            <a:r>
              <a:rPr dirty="0" sz="3200" spc="-145" b="1">
                <a:solidFill>
                  <a:srgbClr val="232F3E"/>
                </a:solidFill>
                <a:latin typeface="Tahoma"/>
                <a:cs typeface="Tahoma"/>
              </a:rPr>
              <a:t>Lake </a:t>
            </a: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Formation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9911" y="2102611"/>
            <a:ext cx="1809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45">
                <a:solidFill>
                  <a:srgbClr val="232F3E"/>
                </a:solidFill>
                <a:latin typeface="Century Gothic"/>
                <a:cs typeface="Century Gothic"/>
              </a:rPr>
              <a:t>Catalog </a:t>
            </a:r>
            <a:r>
              <a:rPr dirty="0" sz="1800" spc="-45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dirty="0" sz="1800" spc="5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800" spc="-110">
                <a:solidFill>
                  <a:srgbClr val="232F3E"/>
                </a:solidFill>
                <a:latin typeface="Century Gothic"/>
                <a:cs typeface="Century Gothic"/>
              </a:rPr>
              <a:t>Search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11328" y="2181569"/>
            <a:ext cx="2716530" cy="602615"/>
          </a:xfrm>
          <a:custGeom>
            <a:avLst/>
            <a:gdLst/>
            <a:ahLst/>
            <a:cxnLst/>
            <a:rect l="l" t="t" r="r" b="b"/>
            <a:pathLst>
              <a:path w="2716529" h="602614">
                <a:moveTo>
                  <a:pt x="2716475" y="3"/>
                </a:moveTo>
                <a:lnTo>
                  <a:pt x="2716474" y="80053"/>
                </a:lnTo>
                <a:lnTo>
                  <a:pt x="2716474" y="151986"/>
                </a:lnTo>
                <a:lnTo>
                  <a:pt x="2716473" y="212930"/>
                </a:lnTo>
                <a:lnTo>
                  <a:pt x="2716471" y="260015"/>
                </a:lnTo>
                <a:lnTo>
                  <a:pt x="2716469" y="301128"/>
                </a:lnTo>
                <a:lnTo>
                  <a:pt x="1310161" y="301125"/>
                </a:lnTo>
                <a:lnTo>
                  <a:pt x="1310159" y="311881"/>
                </a:lnTo>
                <a:lnTo>
                  <a:pt x="1310157" y="389322"/>
                </a:lnTo>
                <a:lnTo>
                  <a:pt x="1310156" y="450266"/>
                </a:lnTo>
                <a:lnTo>
                  <a:pt x="1310156" y="522199"/>
                </a:lnTo>
                <a:lnTo>
                  <a:pt x="1310156" y="602250"/>
                </a:lnTo>
                <a:lnTo>
                  <a:pt x="1310155" y="522199"/>
                </a:lnTo>
                <a:lnTo>
                  <a:pt x="1310155" y="450266"/>
                </a:lnTo>
                <a:lnTo>
                  <a:pt x="1310154" y="389322"/>
                </a:lnTo>
                <a:lnTo>
                  <a:pt x="1310152" y="342237"/>
                </a:lnTo>
                <a:lnTo>
                  <a:pt x="1310150" y="301125"/>
                </a:lnTo>
                <a:lnTo>
                  <a:pt x="5" y="301125"/>
                </a:lnTo>
                <a:lnTo>
                  <a:pt x="4" y="290368"/>
                </a:lnTo>
                <a:lnTo>
                  <a:pt x="2" y="260012"/>
                </a:lnTo>
                <a:lnTo>
                  <a:pt x="1" y="212927"/>
                </a:lnTo>
                <a:lnTo>
                  <a:pt x="0" y="151983"/>
                </a:lnTo>
                <a:lnTo>
                  <a:pt x="0" y="80050"/>
                </a:lnTo>
                <a:lnTo>
                  <a:pt x="0" y="0"/>
                </a:lnTo>
              </a:path>
            </a:pathLst>
          </a:custGeom>
          <a:ln w="8255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100173" y="2078228"/>
            <a:ext cx="2537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60">
                <a:solidFill>
                  <a:srgbClr val="232F3E"/>
                </a:solidFill>
                <a:latin typeface="Century Gothic"/>
                <a:cs typeface="Century Gothic"/>
              </a:rPr>
              <a:t>Access </a:t>
            </a:r>
            <a:r>
              <a:rPr dirty="0" sz="1800" spc="-45">
                <a:solidFill>
                  <a:srgbClr val="232F3E"/>
                </a:solidFill>
                <a:latin typeface="Century Gothic"/>
                <a:cs typeface="Century Gothic"/>
              </a:rPr>
              <a:t>&amp; </a:t>
            </a:r>
            <a:r>
              <a:rPr dirty="0" sz="1800" spc="15">
                <a:solidFill>
                  <a:srgbClr val="232F3E"/>
                </a:solidFill>
                <a:latin typeface="Century Gothic"/>
                <a:cs typeface="Century Gothic"/>
              </a:rPr>
              <a:t>User</a:t>
            </a:r>
            <a:r>
              <a:rPr dirty="0" sz="1800" spc="9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800" spc="-65">
                <a:solidFill>
                  <a:srgbClr val="232F3E"/>
                </a:solidFill>
                <a:latin typeface="Century Gothic"/>
                <a:cs typeface="Century Gothic"/>
              </a:rPr>
              <a:t>Interfaces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2723" y="2734200"/>
            <a:ext cx="11826240" cy="3077845"/>
            <a:chOff x="112723" y="2734200"/>
            <a:chExt cx="11826240" cy="3077845"/>
          </a:xfrm>
        </p:grpSpPr>
        <p:sp>
          <p:nvSpPr>
            <p:cNvPr id="14" name="object 14"/>
            <p:cNvSpPr/>
            <p:nvPr/>
          </p:nvSpPr>
          <p:spPr>
            <a:xfrm>
              <a:off x="6862768" y="2778650"/>
              <a:ext cx="1459230" cy="5715"/>
            </a:xfrm>
            <a:custGeom>
              <a:avLst/>
              <a:gdLst/>
              <a:ahLst/>
              <a:cxnLst/>
              <a:rect l="l" t="t" r="r" b="b"/>
              <a:pathLst>
                <a:path w="1459229" h="5714">
                  <a:moveTo>
                    <a:pt x="1458716" y="5168"/>
                  </a:moveTo>
                  <a:lnTo>
                    <a:pt x="0" y="0"/>
                  </a:lnTo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2712" y="2966973"/>
              <a:ext cx="11826240" cy="2844800"/>
            </a:xfrm>
            <a:custGeom>
              <a:avLst/>
              <a:gdLst/>
              <a:ahLst/>
              <a:cxnLst/>
              <a:rect l="l" t="t" r="r" b="b"/>
              <a:pathLst>
                <a:path w="11826240" h="2844800">
                  <a:moveTo>
                    <a:pt x="38100" y="2673083"/>
                  </a:moveTo>
                  <a:lnTo>
                    <a:pt x="36601" y="2665666"/>
                  </a:lnTo>
                  <a:lnTo>
                    <a:pt x="32524" y="2659608"/>
                  </a:lnTo>
                  <a:lnTo>
                    <a:pt x="26466" y="2655519"/>
                  </a:lnTo>
                  <a:lnTo>
                    <a:pt x="19050" y="2654033"/>
                  </a:lnTo>
                  <a:lnTo>
                    <a:pt x="11633" y="2655519"/>
                  </a:lnTo>
                  <a:lnTo>
                    <a:pt x="5588" y="2659608"/>
                  </a:lnTo>
                  <a:lnTo>
                    <a:pt x="1498" y="2665666"/>
                  </a:lnTo>
                  <a:lnTo>
                    <a:pt x="0" y="2673083"/>
                  </a:lnTo>
                  <a:lnTo>
                    <a:pt x="0" y="2787383"/>
                  </a:lnTo>
                  <a:lnTo>
                    <a:pt x="1498" y="2794787"/>
                  </a:lnTo>
                  <a:lnTo>
                    <a:pt x="5588" y="2800845"/>
                  </a:lnTo>
                  <a:lnTo>
                    <a:pt x="11633" y="2804934"/>
                  </a:lnTo>
                  <a:lnTo>
                    <a:pt x="19050" y="2806433"/>
                  </a:lnTo>
                  <a:lnTo>
                    <a:pt x="26466" y="2804934"/>
                  </a:lnTo>
                  <a:lnTo>
                    <a:pt x="32524" y="2800845"/>
                  </a:lnTo>
                  <a:lnTo>
                    <a:pt x="36601" y="2794787"/>
                  </a:lnTo>
                  <a:lnTo>
                    <a:pt x="38100" y="2787383"/>
                  </a:lnTo>
                  <a:lnTo>
                    <a:pt x="38100" y="2673083"/>
                  </a:lnTo>
                  <a:close/>
                </a:path>
                <a:path w="11826240" h="2844800">
                  <a:moveTo>
                    <a:pt x="38100" y="2406383"/>
                  </a:moveTo>
                  <a:lnTo>
                    <a:pt x="36601" y="2398966"/>
                  </a:lnTo>
                  <a:lnTo>
                    <a:pt x="32524" y="2392908"/>
                  </a:lnTo>
                  <a:lnTo>
                    <a:pt x="26466" y="2388819"/>
                  </a:lnTo>
                  <a:lnTo>
                    <a:pt x="19050" y="2387333"/>
                  </a:lnTo>
                  <a:lnTo>
                    <a:pt x="11633" y="2388819"/>
                  </a:lnTo>
                  <a:lnTo>
                    <a:pt x="5588" y="2392908"/>
                  </a:lnTo>
                  <a:lnTo>
                    <a:pt x="1498" y="2398966"/>
                  </a:lnTo>
                  <a:lnTo>
                    <a:pt x="0" y="2406383"/>
                  </a:lnTo>
                  <a:lnTo>
                    <a:pt x="0" y="2520683"/>
                  </a:lnTo>
                  <a:lnTo>
                    <a:pt x="1498" y="2528087"/>
                  </a:lnTo>
                  <a:lnTo>
                    <a:pt x="5588" y="2534145"/>
                  </a:lnTo>
                  <a:lnTo>
                    <a:pt x="11633" y="2538234"/>
                  </a:lnTo>
                  <a:lnTo>
                    <a:pt x="19050" y="2539733"/>
                  </a:lnTo>
                  <a:lnTo>
                    <a:pt x="26466" y="2538234"/>
                  </a:lnTo>
                  <a:lnTo>
                    <a:pt x="32524" y="2534145"/>
                  </a:lnTo>
                  <a:lnTo>
                    <a:pt x="36601" y="2528087"/>
                  </a:lnTo>
                  <a:lnTo>
                    <a:pt x="38100" y="2520683"/>
                  </a:lnTo>
                  <a:lnTo>
                    <a:pt x="38100" y="2406383"/>
                  </a:lnTo>
                  <a:close/>
                </a:path>
                <a:path w="11826240" h="2844800">
                  <a:moveTo>
                    <a:pt x="38100" y="2139683"/>
                  </a:moveTo>
                  <a:lnTo>
                    <a:pt x="36601" y="2132266"/>
                  </a:lnTo>
                  <a:lnTo>
                    <a:pt x="32524" y="2126208"/>
                  </a:lnTo>
                  <a:lnTo>
                    <a:pt x="26466" y="2122119"/>
                  </a:lnTo>
                  <a:lnTo>
                    <a:pt x="19050" y="2120633"/>
                  </a:lnTo>
                  <a:lnTo>
                    <a:pt x="11633" y="2122119"/>
                  </a:lnTo>
                  <a:lnTo>
                    <a:pt x="5588" y="2126208"/>
                  </a:lnTo>
                  <a:lnTo>
                    <a:pt x="1498" y="2132266"/>
                  </a:lnTo>
                  <a:lnTo>
                    <a:pt x="0" y="2139683"/>
                  </a:lnTo>
                  <a:lnTo>
                    <a:pt x="0" y="2253983"/>
                  </a:lnTo>
                  <a:lnTo>
                    <a:pt x="1498" y="2261387"/>
                  </a:lnTo>
                  <a:lnTo>
                    <a:pt x="5588" y="2267445"/>
                  </a:lnTo>
                  <a:lnTo>
                    <a:pt x="11633" y="2271534"/>
                  </a:lnTo>
                  <a:lnTo>
                    <a:pt x="19050" y="2273033"/>
                  </a:lnTo>
                  <a:lnTo>
                    <a:pt x="26466" y="2271534"/>
                  </a:lnTo>
                  <a:lnTo>
                    <a:pt x="32524" y="2267445"/>
                  </a:lnTo>
                  <a:lnTo>
                    <a:pt x="36601" y="2261387"/>
                  </a:lnTo>
                  <a:lnTo>
                    <a:pt x="38100" y="2253983"/>
                  </a:lnTo>
                  <a:lnTo>
                    <a:pt x="38100" y="2139683"/>
                  </a:lnTo>
                  <a:close/>
                </a:path>
                <a:path w="11826240" h="2844800">
                  <a:moveTo>
                    <a:pt x="38100" y="1872983"/>
                  </a:moveTo>
                  <a:lnTo>
                    <a:pt x="36601" y="1865566"/>
                  </a:lnTo>
                  <a:lnTo>
                    <a:pt x="32524" y="1859508"/>
                  </a:lnTo>
                  <a:lnTo>
                    <a:pt x="26466" y="1855419"/>
                  </a:lnTo>
                  <a:lnTo>
                    <a:pt x="19050" y="1853933"/>
                  </a:lnTo>
                  <a:lnTo>
                    <a:pt x="11633" y="1855419"/>
                  </a:lnTo>
                  <a:lnTo>
                    <a:pt x="5588" y="1859508"/>
                  </a:lnTo>
                  <a:lnTo>
                    <a:pt x="1498" y="1865566"/>
                  </a:lnTo>
                  <a:lnTo>
                    <a:pt x="0" y="1872983"/>
                  </a:lnTo>
                  <a:lnTo>
                    <a:pt x="0" y="1987283"/>
                  </a:lnTo>
                  <a:lnTo>
                    <a:pt x="1498" y="1994687"/>
                  </a:lnTo>
                  <a:lnTo>
                    <a:pt x="5588" y="2000745"/>
                  </a:lnTo>
                  <a:lnTo>
                    <a:pt x="11633" y="2004834"/>
                  </a:lnTo>
                  <a:lnTo>
                    <a:pt x="19050" y="2006333"/>
                  </a:lnTo>
                  <a:lnTo>
                    <a:pt x="26466" y="2004834"/>
                  </a:lnTo>
                  <a:lnTo>
                    <a:pt x="32524" y="2000745"/>
                  </a:lnTo>
                  <a:lnTo>
                    <a:pt x="36601" y="1994687"/>
                  </a:lnTo>
                  <a:lnTo>
                    <a:pt x="38100" y="1987283"/>
                  </a:lnTo>
                  <a:lnTo>
                    <a:pt x="38100" y="1872983"/>
                  </a:lnTo>
                  <a:close/>
                </a:path>
                <a:path w="11826240" h="2844800">
                  <a:moveTo>
                    <a:pt x="38100" y="1606283"/>
                  </a:moveTo>
                  <a:lnTo>
                    <a:pt x="36601" y="1598866"/>
                  </a:lnTo>
                  <a:lnTo>
                    <a:pt x="32524" y="1592808"/>
                  </a:lnTo>
                  <a:lnTo>
                    <a:pt x="26466" y="1588719"/>
                  </a:lnTo>
                  <a:lnTo>
                    <a:pt x="19050" y="1587233"/>
                  </a:lnTo>
                  <a:lnTo>
                    <a:pt x="11633" y="1588719"/>
                  </a:lnTo>
                  <a:lnTo>
                    <a:pt x="5588" y="1592808"/>
                  </a:lnTo>
                  <a:lnTo>
                    <a:pt x="1498" y="1598866"/>
                  </a:lnTo>
                  <a:lnTo>
                    <a:pt x="0" y="1606283"/>
                  </a:lnTo>
                  <a:lnTo>
                    <a:pt x="0" y="1720583"/>
                  </a:lnTo>
                  <a:lnTo>
                    <a:pt x="1498" y="1727987"/>
                  </a:lnTo>
                  <a:lnTo>
                    <a:pt x="5588" y="1734045"/>
                  </a:lnTo>
                  <a:lnTo>
                    <a:pt x="11633" y="1738134"/>
                  </a:lnTo>
                  <a:lnTo>
                    <a:pt x="19050" y="1739633"/>
                  </a:lnTo>
                  <a:lnTo>
                    <a:pt x="26466" y="1738134"/>
                  </a:lnTo>
                  <a:lnTo>
                    <a:pt x="32524" y="1734045"/>
                  </a:lnTo>
                  <a:lnTo>
                    <a:pt x="36601" y="1727987"/>
                  </a:lnTo>
                  <a:lnTo>
                    <a:pt x="38100" y="1720583"/>
                  </a:lnTo>
                  <a:lnTo>
                    <a:pt x="38100" y="1606283"/>
                  </a:lnTo>
                  <a:close/>
                </a:path>
                <a:path w="11826240" h="2844800">
                  <a:moveTo>
                    <a:pt x="38100" y="1339583"/>
                  </a:moveTo>
                  <a:lnTo>
                    <a:pt x="36601" y="1332166"/>
                  </a:lnTo>
                  <a:lnTo>
                    <a:pt x="32524" y="1326108"/>
                  </a:lnTo>
                  <a:lnTo>
                    <a:pt x="26466" y="1322019"/>
                  </a:lnTo>
                  <a:lnTo>
                    <a:pt x="19050" y="1320533"/>
                  </a:lnTo>
                  <a:lnTo>
                    <a:pt x="11633" y="1322019"/>
                  </a:lnTo>
                  <a:lnTo>
                    <a:pt x="5588" y="1326108"/>
                  </a:lnTo>
                  <a:lnTo>
                    <a:pt x="1498" y="1332166"/>
                  </a:lnTo>
                  <a:lnTo>
                    <a:pt x="0" y="1339583"/>
                  </a:lnTo>
                  <a:lnTo>
                    <a:pt x="0" y="1453883"/>
                  </a:lnTo>
                  <a:lnTo>
                    <a:pt x="1498" y="1461287"/>
                  </a:lnTo>
                  <a:lnTo>
                    <a:pt x="5588" y="1467345"/>
                  </a:lnTo>
                  <a:lnTo>
                    <a:pt x="11633" y="1471434"/>
                  </a:lnTo>
                  <a:lnTo>
                    <a:pt x="19050" y="1472933"/>
                  </a:lnTo>
                  <a:lnTo>
                    <a:pt x="26466" y="1471434"/>
                  </a:lnTo>
                  <a:lnTo>
                    <a:pt x="32524" y="1467345"/>
                  </a:lnTo>
                  <a:lnTo>
                    <a:pt x="36601" y="1461287"/>
                  </a:lnTo>
                  <a:lnTo>
                    <a:pt x="38100" y="1453883"/>
                  </a:lnTo>
                  <a:lnTo>
                    <a:pt x="38100" y="1339583"/>
                  </a:lnTo>
                  <a:close/>
                </a:path>
                <a:path w="11826240" h="2844800">
                  <a:moveTo>
                    <a:pt x="38100" y="1072883"/>
                  </a:moveTo>
                  <a:lnTo>
                    <a:pt x="36601" y="1065466"/>
                  </a:lnTo>
                  <a:lnTo>
                    <a:pt x="32524" y="1059408"/>
                  </a:lnTo>
                  <a:lnTo>
                    <a:pt x="26466" y="1055319"/>
                  </a:lnTo>
                  <a:lnTo>
                    <a:pt x="19050" y="1053833"/>
                  </a:lnTo>
                  <a:lnTo>
                    <a:pt x="11633" y="1055319"/>
                  </a:lnTo>
                  <a:lnTo>
                    <a:pt x="5588" y="1059408"/>
                  </a:lnTo>
                  <a:lnTo>
                    <a:pt x="1498" y="1065466"/>
                  </a:lnTo>
                  <a:lnTo>
                    <a:pt x="0" y="1072883"/>
                  </a:lnTo>
                  <a:lnTo>
                    <a:pt x="0" y="1187183"/>
                  </a:lnTo>
                  <a:lnTo>
                    <a:pt x="1498" y="1194587"/>
                  </a:lnTo>
                  <a:lnTo>
                    <a:pt x="5588" y="1200645"/>
                  </a:lnTo>
                  <a:lnTo>
                    <a:pt x="11633" y="1204734"/>
                  </a:lnTo>
                  <a:lnTo>
                    <a:pt x="19050" y="1206233"/>
                  </a:lnTo>
                  <a:lnTo>
                    <a:pt x="26466" y="1204734"/>
                  </a:lnTo>
                  <a:lnTo>
                    <a:pt x="32524" y="1200645"/>
                  </a:lnTo>
                  <a:lnTo>
                    <a:pt x="36601" y="1194587"/>
                  </a:lnTo>
                  <a:lnTo>
                    <a:pt x="38100" y="1187183"/>
                  </a:lnTo>
                  <a:lnTo>
                    <a:pt x="38100" y="1072883"/>
                  </a:lnTo>
                  <a:close/>
                </a:path>
                <a:path w="11826240" h="2844800">
                  <a:moveTo>
                    <a:pt x="38100" y="806183"/>
                  </a:moveTo>
                  <a:lnTo>
                    <a:pt x="36601" y="798766"/>
                  </a:lnTo>
                  <a:lnTo>
                    <a:pt x="32524" y="792708"/>
                  </a:lnTo>
                  <a:lnTo>
                    <a:pt x="26466" y="788619"/>
                  </a:lnTo>
                  <a:lnTo>
                    <a:pt x="19050" y="787133"/>
                  </a:lnTo>
                  <a:lnTo>
                    <a:pt x="11633" y="788619"/>
                  </a:lnTo>
                  <a:lnTo>
                    <a:pt x="5588" y="792708"/>
                  </a:lnTo>
                  <a:lnTo>
                    <a:pt x="1498" y="798766"/>
                  </a:lnTo>
                  <a:lnTo>
                    <a:pt x="0" y="806183"/>
                  </a:lnTo>
                  <a:lnTo>
                    <a:pt x="0" y="920483"/>
                  </a:lnTo>
                  <a:lnTo>
                    <a:pt x="1498" y="927887"/>
                  </a:lnTo>
                  <a:lnTo>
                    <a:pt x="5588" y="933945"/>
                  </a:lnTo>
                  <a:lnTo>
                    <a:pt x="11633" y="938034"/>
                  </a:lnTo>
                  <a:lnTo>
                    <a:pt x="19050" y="939533"/>
                  </a:lnTo>
                  <a:lnTo>
                    <a:pt x="26466" y="938034"/>
                  </a:lnTo>
                  <a:lnTo>
                    <a:pt x="32524" y="933945"/>
                  </a:lnTo>
                  <a:lnTo>
                    <a:pt x="36601" y="927887"/>
                  </a:lnTo>
                  <a:lnTo>
                    <a:pt x="38100" y="920483"/>
                  </a:lnTo>
                  <a:lnTo>
                    <a:pt x="38100" y="806183"/>
                  </a:lnTo>
                  <a:close/>
                </a:path>
                <a:path w="11826240" h="2844800">
                  <a:moveTo>
                    <a:pt x="38100" y="539483"/>
                  </a:moveTo>
                  <a:lnTo>
                    <a:pt x="36601" y="532066"/>
                  </a:lnTo>
                  <a:lnTo>
                    <a:pt x="32524" y="526008"/>
                  </a:lnTo>
                  <a:lnTo>
                    <a:pt x="26466" y="521919"/>
                  </a:lnTo>
                  <a:lnTo>
                    <a:pt x="19050" y="520433"/>
                  </a:lnTo>
                  <a:lnTo>
                    <a:pt x="11633" y="521919"/>
                  </a:lnTo>
                  <a:lnTo>
                    <a:pt x="5588" y="526008"/>
                  </a:lnTo>
                  <a:lnTo>
                    <a:pt x="1498" y="532066"/>
                  </a:lnTo>
                  <a:lnTo>
                    <a:pt x="0" y="539483"/>
                  </a:lnTo>
                  <a:lnTo>
                    <a:pt x="0" y="653783"/>
                  </a:lnTo>
                  <a:lnTo>
                    <a:pt x="1498" y="661187"/>
                  </a:lnTo>
                  <a:lnTo>
                    <a:pt x="5588" y="667245"/>
                  </a:lnTo>
                  <a:lnTo>
                    <a:pt x="11633" y="671334"/>
                  </a:lnTo>
                  <a:lnTo>
                    <a:pt x="19050" y="672833"/>
                  </a:lnTo>
                  <a:lnTo>
                    <a:pt x="26466" y="671334"/>
                  </a:lnTo>
                  <a:lnTo>
                    <a:pt x="32524" y="667245"/>
                  </a:lnTo>
                  <a:lnTo>
                    <a:pt x="36601" y="661187"/>
                  </a:lnTo>
                  <a:lnTo>
                    <a:pt x="38100" y="653783"/>
                  </a:lnTo>
                  <a:lnTo>
                    <a:pt x="38100" y="539483"/>
                  </a:lnTo>
                  <a:close/>
                </a:path>
                <a:path w="11826240" h="2844800">
                  <a:moveTo>
                    <a:pt x="44399" y="279069"/>
                  </a:moveTo>
                  <a:lnTo>
                    <a:pt x="42900" y="271653"/>
                  </a:lnTo>
                  <a:lnTo>
                    <a:pt x="38811" y="265595"/>
                  </a:lnTo>
                  <a:lnTo>
                    <a:pt x="32753" y="261518"/>
                  </a:lnTo>
                  <a:lnTo>
                    <a:pt x="25349" y="260019"/>
                  </a:lnTo>
                  <a:lnTo>
                    <a:pt x="0" y="260019"/>
                  </a:lnTo>
                  <a:lnTo>
                    <a:pt x="0" y="387083"/>
                  </a:lnTo>
                  <a:lnTo>
                    <a:pt x="1498" y="394487"/>
                  </a:lnTo>
                  <a:lnTo>
                    <a:pt x="5588" y="400545"/>
                  </a:lnTo>
                  <a:lnTo>
                    <a:pt x="11633" y="404634"/>
                  </a:lnTo>
                  <a:lnTo>
                    <a:pt x="19050" y="406133"/>
                  </a:lnTo>
                  <a:lnTo>
                    <a:pt x="26466" y="404634"/>
                  </a:lnTo>
                  <a:lnTo>
                    <a:pt x="32524" y="400545"/>
                  </a:lnTo>
                  <a:lnTo>
                    <a:pt x="36601" y="394487"/>
                  </a:lnTo>
                  <a:lnTo>
                    <a:pt x="38100" y="387083"/>
                  </a:lnTo>
                  <a:lnTo>
                    <a:pt x="38100" y="298119"/>
                  </a:lnTo>
                  <a:lnTo>
                    <a:pt x="38100" y="293014"/>
                  </a:lnTo>
                  <a:lnTo>
                    <a:pt x="38811" y="292544"/>
                  </a:lnTo>
                  <a:lnTo>
                    <a:pt x="42900" y="286486"/>
                  </a:lnTo>
                  <a:lnTo>
                    <a:pt x="44399" y="279069"/>
                  </a:lnTo>
                  <a:close/>
                </a:path>
                <a:path w="11826240" h="2844800">
                  <a:moveTo>
                    <a:pt x="116052" y="2825483"/>
                  </a:moveTo>
                  <a:lnTo>
                    <a:pt x="114566" y="2818066"/>
                  </a:lnTo>
                  <a:lnTo>
                    <a:pt x="110477" y="2812008"/>
                  </a:lnTo>
                  <a:lnTo>
                    <a:pt x="104419" y="2807919"/>
                  </a:lnTo>
                  <a:lnTo>
                    <a:pt x="97002" y="2806433"/>
                  </a:lnTo>
                  <a:lnTo>
                    <a:pt x="19050" y="2806433"/>
                  </a:lnTo>
                  <a:lnTo>
                    <a:pt x="11633" y="2807919"/>
                  </a:lnTo>
                  <a:lnTo>
                    <a:pt x="5588" y="2812008"/>
                  </a:lnTo>
                  <a:lnTo>
                    <a:pt x="1498" y="2818066"/>
                  </a:lnTo>
                  <a:lnTo>
                    <a:pt x="0" y="2825483"/>
                  </a:lnTo>
                  <a:lnTo>
                    <a:pt x="1498" y="2832887"/>
                  </a:lnTo>
                  <a:lnTo>
                    <a:pt x="5588" y="2838945"/>
                  </a:lnTo>
                  <a:lnTo>
                    <a:pt x="11633" y="2843034"/>
                  </a:lnTo>
                  <a:lnTo>
                    <a:pt x="19050" y="2844533"/>
                  </a:lnTo>
                  <a:lnTo>
                    <a:pt x="97002" y="2844533"/>
                  </a:lnTo>
                  <a:lnTo>
                    <a:pt x="104419" y="2843034"/>
                  </a:lnTo>
                  <a:lnTo>
                    <a:pt x="110477" y="2838945"/>
                  </a:lnTo>
                  <a:lnTo>
                    <a:pt x="114566" y="2832887"/>
                  </a:lnTo>
                  <a:lnTo>
                    <a:pt x="116052" y="2825483"/>
                  </a:lnTo>
                  <a:close/>
                </a:path>
                <a:path w="11826240" h="2844800">
                  <a:moveTo>
                    <a:pt x="311099" y="279069"/>
                  </a:moveTo>
                  <a:lnTo>
                    <a:pt x="309600" y="271653"/>
                  </a:lnTo>
                  <a:lnTo>
                    <a:pt x="305511" y="265595"/>
                  </a:lnTo>
                  <a:lnTo>
                    <a:pt x="299453" y="261518"/>
                  </a:lnTo>
                  <a:lnTo>
                    <a:pt x="292049" y="260019"/>
                  </a:lnTo>
                  <a:lnTo>
                    <a:pt x="177749" y="260019"/>
                  </a:lnTo>
                  <a:lnTo>
                    <a:pt x="170332" y="261518"/>
                  </a:lnTo>
                  <a:lnTo>
                    <a:pt x="164274" y="265595"/>
                  </a:lnTo>
                  <a:lnTo>
                    <a:pt x="160185" y="271653"/>
                  </a:lnTo>
                  <a:lnTo>
                    <a:pt x="158699" y="279069"/>
                  </a:lnTo>
                  <a:lnTo>
                    <a:pt x="160185" y="286486"/>
                  </a:lnTo>
                  <a:lnTo>
                    <a:pt x="164274" y="292544"/>
                  </a:lnTo>
                  <a:lnTo>
                    <a:pt x="170332" y="296621"/>
                  </a:lnTo>
                  <a:lnTo>
                    <a:pt x="177749" y="298119"/>
                  </a:lnTo>
                  <a:lnTo>
                    <a:pt x="292049" y="298119"/>
                  </a:lnTo>
                  <a:lnTo>
                    <a:pt x="299453" y="296621"/>
                  </a:lnTo>
                  <a:lnTo>
                    <a:pt x="305511" y="292544"/>
                  </a:lnTo>
                  <a:lnTo>
                    <a:pt x="309600" y="286486"/>
                  </a:lnTo>
                  <a:lnTo>
                    <a:pt x="311099" y="279069"/>
                  </a:lnTo>
                  <a:close/>
                </a:path>
                <a:path w="11826240" h="2844800">
                  <a:moveTo>
                    <a:pt x="382752" y="2825483"/>
                  </a:moveTo>
                  <a:lnTo>
                    <a:pt x="381266" y="2818066"/>
                  </a:lnTo>
                  <a:lnTo>
                    <a:pt x="377177" y="2812008"/>
                  </a:lnTo>
                  <a:lnTo>
                    <a:pt x="371119" y="2807919"/>
                  </a:lnTo>
                  <a:lnTo>
                    <a:pt x="363702" y="2806433"/>
                  </a:lnTo>
                  <a:lnTo>
                    <a:pt x="249402" y="2806433"/>
                  </a:lnTo>
                  <a:lnTo>
                    <a:pt x="241998" y="2807919"/>
                  </a:lnTo>
                  <a:lnTo>
                    <a:pt x="235940" y="2812008"/>
                  </a:lnTo>
                  <a:lnTo>
                    <a:pt x="231851" y="2818066"/>
                  </a:lnTo>
                  <a:lnTo>
                    <a:pt x="230352" y="2825483"/>
                  </a:lnTo>
                  <a:lnTo>
                    <a:pt x="231851" y="2832887"/>
                  </a:lnTo>
                  <a:lnTo>
                    <a:pt x="235940" y="2838945"/>
                  </a:lnTo>
                  <a:lnTo>
                    <a:pt x="241998" y="2843034"/>
                  </a:lnTo>
                  <a:lnTo>
                    <a:pt x="249402" y="2844533"/>
                  </a:lnTo>
                  <a:lnTo>
                    <a:pt x="363702" y="2844533"/>
                  </a:lnTo>
                  <a:lnTo>
                    <a:pt x="371119" y="2843034"/>
                  </a:lnTo>
                  <a:lnTo>
                    <a:pt x="377177" y="2838945"/>
                  </a:lnTo>
                  <a:lnTo>
                    <a:pt x="381266" y="2832887"/>
                  </a:lnTo>
                  <a:lnTo>
                    <a:pt x="382752" y="2825483"/>
                  </a:lnTo>
                  <a:close/>
                </a:path>
                <a:path w="11826240" h="2844800">
                  <a:moveTo>
                    <a:pt x="577799" y="279069"/>
                  </a:moveTo>
                  <a:lnTo>
                    <a:pt x="576300" y="271653"/>
                  </a:lnTo>
                  <a:lnTo>
                    <a:pt x="572211" y="265595"/>
                  </a:lnTo>
                  <a:lnTo>
                    <a:pt x="566153" y="261518"/>
                  </a:lnTo>
                  <a:lnTo>
                    <a:pt x="558749" y="260019"/>
                  </a:lnTo>
                  <a:lnTo>
                    <a:pt x="444449" y="260019"/>
                  </a:lnTo>
                  <a:lnTo>
                    <a:pt x="437032" y="261518"/>
                  </a:lnTo>
                  <a:lnTo>
                    <a:pt x="430974" y="265595"/>
                  </a:lnTo>
                  <a:lnTo>
                    <a:pt x="426885" y="271653"/>
                  </a:lnTo>
                  <a:lnTo>
                    <a:pt x="425399" y="279069"/>
                  </a:lnTo>
                  <a:lnTo>
                    <a:pt x="426885" y="286486"/>
                  </a:lnTo>
                  <a:lnTo>
                    <a:pt x="430974" y="292544"/>
                  </a:lnTo>
                  <a:lnTo>
                    <a:pt x="437032" y="296621"/>
                  </a:lnTo>
                  <a:lnTo>
                    <a:pt x="444449" y="298119"/>
                  </a:lnTo>
                  <a:lnTo>
                    <a:pt x="558749" y="298119"/>
                  </a:lnTo>
                  <a:lnTo>
                    <a:pt x="566153" y="296621"/>
                  </a:lnTo>
                  <a:lnTo>
                    <a:pt x="572211" y="292544"/>
                  </a:lnTo>
                  <a:lnTo>
                    <a:pt x="576300" y="286486"/>
                  </a:lnTo>
                  <a:lnTo>
                    <a:pt x="577799" y="279069"/>
                  </a:lnTo>
                  <a:close/>
                </a:path>
                <a:path w="11826240" h="2844800">
                  <a:moveTo>
                    <a:pt x="649452" y="2825483"/>
                  </a:moveTo>
                  <a:lnTo>
                    <a:pt x="647966" y="2818066"/>
                  </a:lnTo>
                  <a:lnTo>
                    <a:pt x="643877" y="2812008"/>
                  </a:lnTo>
                  <a:lnTo>
                    <a:pt x="637819" y="2807919"/>
                  </a:lnTo>
                  <a:lnTo>
                    <a:pt x="630402" y="2806433"/>
                  </a:lnTo>
                  <a:lnTo>
                    <a:pt x="516102" y="2806433"/>
                  </a:lnTo>
                  <a:lnTo>
                    <a:pt x="508698" y="2807919"/>
                  </a:lnTo>
                  <a:lnTo>
                    <a:pt x="502640" y="2812008"/>
                  </a:lnTo>
                  <a:lnTo>
                    <a:pt x="498551" y="2818066"/>
                  </a:lnTo>
                  <a:lnTo>
                    <a:pt x="497052" y="2825483"/>
                  </a:lnTo>
                  <a:lnTo>
                    <a:pt x="498551" y="2832887"/>
                  </a:lnTo>
                  <a:lnTo>
                    <a:pt x="502640" y="2838945"/>
                  </a:lnTo>
                  <a:lnTo>
                    <a:pt x="508698" y="2843034"/>
                  </a:lnTo>
                  <a:lnTo>
                    <a:pt x="516102" y="2844533"/>
                  </a:lnTo>
                  <a:lnTo>
                    <a:pt x="630402" y="2844533"/>
                  </a:lnTo>
                  <a:lnTo>
                    <a:pt x="637819" y="2843034"/>
                  </a:lnTo>
                  <a:lnTo>
                    <a:pt x="643877" y="2838945"/>
                  </a:lnTo>
                  <a:lnTo>
                    <a:pt x="647966" y="2832887"/>
                  </a:lnTo>
                  <a:lnTo>
                    <a:pt x="649452" y="2825483"/>
                  </a:lnTo>
                  <a:close/>
                </a:path>
                <a:path w="11826240" h="2844800">
                  <a:moveTo>
                    <a:pt x="844499" y="279069"/>
                  </a:moveTo>
                  <a:lnTo>
                    <a:pt x="843000" y="271653"/>
                  </a:lnTo>
                  <a:lnTo>
                    <a:pt x="838911" y="265595"/>
                  </a:lnTo>
                  <a:lnTo>
                    <a:pt x="832853" y="261518"/>
                  </a:lnTo>
                  <a:lnTo>
                    <a:pt x="825449" y="260019"/>
                  </a:lnTo>
                  <a:lnTo>
                    <a:pt x="711149" y="260019"/>
                  </a:lnTo>
                  <a:lnTo>
                    <a:pt x="703732" y="261518"/>
                  </a:lnTo>
                  <a:lnTo>
                    <a:pt x="697674" y="265595"/>
                  </a:lnTo>
                  <a:lnTo>
                    <a:pt x="693585" y="271653"/>
                  </a:lnTo>
                  <a:lnTo>
                    <a:pt x="692099" y="279069"/>
                  </a:lnTo>
                  <a:lnTo>
                    <a:pt x="693585" y="286486"/>
                  </a:lnTo>
                  <a:lnTo>
                    <a:pt x="697674" y="292544"/>
                  </a:lnTo>
                  <a:lnTo>
                    <a:pt x="703732" y="296621"/>
                  </a:lnTo>
                  <a:lnTo>
                    <a:pt x="711149" y="298119"/>
                  </a:lnTo>
                  <a:lnTo>
                    <a:pt x="825449" y="298119"/>
                  </a:lnTo>
                  <a:lnTo>
                    <a:pt x="832853" y="296621"/>
                  </a:lnTo>
                  <a:lnTo>
                    <a:pt x="838911" y="292544"/>
                  </a:lnTo>
                  <a:lnTo>
                    <a:pt x="843000" y="286486"/>
                  </a:lnTo>
                  <a:lnTo>
                    <a:pt x="844499" y="279069"/>
                  </a:lnTo>
                  <a:close/>
                </a:path>
                <a:path w="11826240" h="2844800">
                  <a:moveTo>
                    <a:pt x="916152" y="2825483"/>
                  </a:moveTo>
                  <a:lnTo>
                    <a:pt x="914666" y="2818066"/>
                  </a:lnTo>
                  <a:lnTo>
                    <a:pt x="910577" y="2812008"/>
                  </a:lnTo>
                  <a:lnTo>
                    <a:pt x="904519" y="2807919"/>
                  </a:lnTo>
                  <a:lnTo>
                    <a:pt x="897102" y="2806433"/>
                  </a:lnTo>
                  <a:lnTo>
                    <a:pt x="782802" y="2806433"/>
                  </a:lnTo>
                  <a:lnTo>
                    <a:pt x="775398" y="2807919"/>
                  </a:lnTo>
                  <a:lnTo>
                    <a:pt x="769340" y="2812008"/>
                  </a:lnTo>
                  <a:lnTo>
                    <a:pt x="765251" y="2818066"/>
                  </a:lnTo>
                  <a:lnTo>
                    <a:pt x="763752" y="2825483"/>
                  </a:lnTo>
                  <a:lnTo>
                    <a:pt x="765251" y="2832887"/>
                  </a:lnTo>
                  <a:lnTo>
                    <a:pt x="769340" y="2838945"/>
                  </a:lnTo>
                  <a:lnTo>
                    <a:pt x="775398" y="2843034"/>
                  </a:lnTo>
                  <a:lnTo>
                    <a:pt x="782802" y="2844533"/>
                  </a:lnTo>
                  <a:lnTo>
                    <a:pt x="897102" y="2844533"/>
                  </a:lnTo>
                  <a:lnTo>
                    <a:pt x="904519" y="2843034"/>
                  </a:lnTo>
                  <a:lnTo>
                    <a:pt x="910577" y="2838945"/>
                  </a:lnTo>
                  <a:lnTo>
                    <a:pt x="914666" y="2832887"/>
                  </a:lnTo>
                  <a:lnTo>
                    <a:pt x="916152" y="2825483"/>
                  </a:lnTo>
                  <a:close/>
                </a:path>
                <a:path w="11826240" h="2844800">
                  <a:moveTo>
                    <a:pt x="1111199" y="279069"/>
                  </a:moveTo>
                  <a:lnTo>
                    <a:pt x="1109700" y="271653"/>
                  </a:lnTo>
                  <a:lnTo>
                    <a:pt x="1105611" y="265595"/>
                  </a:lnTo>
                  <a:lnTo>
                    <a:pt x="1099553" y="261518"/>
                  </a:lnTo>
                  <a:lnTo>
                    <a:pt x="1092149" y="260019"/>
                  </a:lnTo>
                  <a:lnTo>
                    <a:pt x="977849" y="260019"/>
                  </a:lnTo>
                  <a:lnTo>
                    <a:pt x="970432" y="261518"/>
                  </a:lnTo>
                  <a:lnTo>
                    <a:pt x="964374" y="265595"/>
                  </a:lnTo>
                  <a:lnTo>
                    <a:pt x="960285" y="271653"/>
                  </a:lnTo>
                  <a:lnTo>
                    <a:pt x="958799" y="279069"/>
                  </a:lnTo>
                  <a:lnTo>
                    <a:pt x="960285" y="286486"/>
                  </a:lnTo>
                  <a:lnTo>
                    <a:pt x="964374" y="292544"/>
                  </a:lnTo>
                  <a:lnTo>
                    <a:pt x="970432" y="296621"/>
                  </a:lnTo>
                  <a:lnTo>
                    <a:pt x="977849" y="298119"/>
                  </a:lnTo>
                  <a:lnTo>
                    <a:pt x="1092149" y="298119"/>
                  </a:lnTo>
                  <a:lnTo>
                    <a:pt x="1099553" y="296621"/>
                  </a:lnTo>
                  <a:lnTo>
                    <a:pt x="1105611" y="292544"/>
                  </a:lnTo>
                  <a:lnTo>
                    <a:pt x="1109700" y="286486"/>
                  </a:lnTo>
                  <a:lnTo>
                    <a:pt x="1111199" y="279069"/>
                  </a:lnTo>
                  <a:close/>
                </a:path>
                <a:path w="11826240" h="2844800">
                  <a:moveTo>
                    <a:pt x="1182852" y="2825483"/>
                  </a:moveTo>
                  <a:lnTo>
                    <a:pt x="1181366" y="2818066"/>
                  </a:lnTo>
                  <a:lnTo>
                    <a:pt x="1177277" y="2812008"/>
                  </a:lnTo>
                  <a:lnTo>
                    <a:pt x="1171219" y="2807919"/>
                  </a:lnTo>
                  <a:lnTo>
                    <a:pt x="1163802" y="2806433"/>
                  </a:lnTo>
                  <a:lnTo>
                    <a:pt x="1049502" y="2806433"/>
                  </a:lnTo>
                  <a:lnTo>
                    <a:pt x="1042098" y="2807919"/>
                  </a:lnTo>
                  <a:lnTo>
                    <a:pt x="1036040" y="2812008"/>
                  </a:lnTo>
                  <a:lnTo>
                    <a:pt x="1031951" y="2818066"/>
                  </a:lnTo>
                  <a:lnTo>
                    <a:pt x="1030452" y="2825483"/>
                  </a:lnTo>
                  <a:lnTo>
                    <a:pt x="1031951" y="2832887"/>
                  </a:lnTo>
                  <a:lnTo>
                    <a:pt x="1036040" y="2838945"/>
                  </a:lnTo>
                  <a:lnTo>
                    <a:pt x="1042098" y="2843034"/>
                  </a:lnTo>
                  <a:lnTo>
                    <a:pt x="1049502" y="2844533"/>
                  </a:lnTo>
                  <a:lnTo>
                    <a:pt x="1163802" y="2844533"/>
                  </a:lnTo>
                  <a:lnTo>
                    <a:pt x="1171219" y="2843034"/>
                  </a:lnTo>
                  <a:lnTo>
                    <a:pt x="1177277" y="2838945"/>
                  </a:lnTo>
                  <a:lnTo>
                    <a:pt x="1181366" y="2832887"/>
                  </a:lnTo>
                  <a:lnTo>
                    <a:pt x="1182852" y="2825483"/>
                  </a:lnTo>
                  <a:close/>
                </a:path>
                <a:path w="11826240" h="2844800">
                  <a:moveTo>
                    <a:pt x="1377899" y="279069"/>
                  </a:moveTo>
                  <a:lnTo>
                    <a:pt x="1376400" y="271653"/>
                  </a:lnTo>
                  <a:lnTo>
                    <a:pt x="1372311" y="265595"/>
                  </a:lnTo>
                  <a:lnTo>
                    <a:pt x="1366253" y="261518"/>
                  </a:lnTo>
                  <a:lnTo>
                    <a:pt x="1358849" y="260019"/>
                  </a:lnTo>
                  <a:lnTo>
                    <a:pt x="1244549" y="260019"/>
                  </a:lnTo>
                  <a:lnTo>
                    <a:pt x="1237132" y="261518"/>
                  </a:lnTo>
                  <a:lnTo>
                    <a:pt x="1231074" y="265595"/>
                  </a:lnTo>
                  <a:lnTo>
                    <a:pt x="1226985" y="271653"/>
                  </a:lnTo>
                  <a:lnTo>
                    <a:pt x="1225499" y="279069"/>
                  </a:lnTo>
                  <a:lnTo>
                    <a:pt x="1226985" y="286486"/>
                  </a:lnTo>
                  <a:lnTo>
                    <a:pt x="1231074" y="292544"/>
                  </a:lnTo>
                  <a:lnTo>
                    <a:pt x="1237132" y="296621"/>
                  </a:lnTo>
                  <a:lnTo>
                    <a:pt x="1244549" y="298119"/>
                  </a:lnTo>
                  <a:lnTo>
                    <a:pt x="1358849" y="298119"/>
                  </a:lnTo>
                  <a:lnTo>
                    <a:pt x="1366253" y="296621"/>
                  </a:lnTo>
                  <a:lnTo>
                    <a:pt x="1372311" y="292544"/>
                  </a:lnTo>
                  <a:lnTo>
                    <a:pt x="1376400" y="286486"/>
                  </a:lnTo>
                  <a:lnTo>
                    <a:pt x="1377899" y="279069"/>
                  </a:lnTo>
                  <a:close/>
                </a:path>
                <a:path w="11826240" h="2844800">
                  <a:moveTo>
                    <a:pt x="1449552" y="2825483"/>
                  </a:moveTo>
                  <a:lnTo>
                    <a:pt x="1448066" y="2818066"/>
                  </a:lnTo>
                  <a:lnTo>
                    <a:pt x="1443977" y="2812008"/>
                  </a:lnTo>
                  <a:lnTo>
                    <a:pt x="1437919" y="2807919"/>
                  </a:lnTo>
                  <a:lnTo>
                    <a:pt x="1430502" y="2806433"/>
                  </a:lnTo>
                  <a:lnTo>
                    <a:pt x="1316202" y="2806433"/>
                  </a:lnTo>
                  <a:lnTo>
                    <a:pt x="1308798" y="2807919"/>
                  </a:lnTo>
                  <a:lnTo>
                    <a:pt x="1302740" y="2812008"/>
                  </a:lnTo>
                  <a:lnTo>
                    <a:pt x="1298651" y="2818066"/>
                  </a:lnTo>
                  <a:lnTo>
                    <a:pt x="1297152" y="2825483"/>
                  </a:lnTo>
                  <a:lnTo>
                    <a:pt x="1298651" y="2832887"/>
                  </a:lnTo>
                  <a:lnTo>
                    <a:pt x="1302740" y="2838945"/>
                  </a:lnTo>
                  <a:lnTo>
                    <a:pt x="1308798" y="2843034"/>
                  </a:lnTo>
                  <a:lnTo>
                    <a:pt x="1316202" y="2844533"/>
                  </a:lnTo>
                  <a:lnTo>
                    <a:pt x="1430502" y="2844533"/>
                  </a:lnTo>
                  <a:lnTo>
                    <a:pt x="1437919" y="2843034"/>
                  </a:lnTo>
                  <a:lnTo>
                    <a:pt x="1443977" y="2838945"/>
                  </a:lnTo>
                  <a:lnTo>
                    <a:pt x="1448066" y="2832887"/>
                  </a:lnTo>
                  <a:lnTo>
                    <a:pt x="1449552" y="2825483"/>
                  </a:lnTo>
                  <a:close/>
                </a:path>
                <a:path w="11826240" h="2844800">
                  <a:moveTo>
                    <a:pt x="1644599" y="279069"/>
                  </a:moveTo>
                  <a:lnTo>
                    <a:pt x="1643100" y="271653"/>
                  </a:lnTo>
                  <a:lnTo>
                    <a:pt x="1639011" y="265595"/>
                  </a:lnTo>
                  <a:lnTo>
                    <a:pt x="1632953" y="261518"/>
                  </a:lnTo>
                  <a:lnTo>
                    <a:pt x="1625549" y="260019"/>
                  </a:lnTo>
                  <a:lnTo>
                    <a:pt x="1511249" y="260019"/>
                  </a:lnTo>
                  <a:lnTo>
                    <a:pt x="1503832" y="261518"/>
                  </a:lnTo>
                  <a:lnTo>
                    <a:pt x="1497774" y="265595"/>
                  </a:lnTo>
                  <a:lnTo>
                    <a:pt x="1493685" y="271653"/>
                  </a:lnTo>
                  <a:lnTo>
                    <a:pt x="1492199" y="279069"/>
                  </a:lnTo>
                  <a:lnTo>
                    <a:pt x="1493685" y="286486"/>
                  </a:lnTo>
                  <a:lnTo>
                    <a:pt x="1497774" y="292544"/>
                  </a:lnTo>
                  <a:lnTo>
                    <a:pt x="1503832" y="296621"/>
                  </a:lnTo>
                  <a:lnTo>
                    <a:pt x="1511249" y="298119"/>
                  </a:lnTo>
                  <a:lnTo>
                    <a:pt x="1625549" y="298119"/>
                  </a:lnTo>
                  <a:lnTo>
                    <a:pt x="1632953" y="296621"/>
                  </a:lnTo>
                  <a:lnTo>
                    <a:pt x="1639011" y="292544"/>
                  </a:lnTo>
                  <a:lnTo>
                    <a:pt x="1643100" y="286486"/>
                  </a:lnTo>
                  <a:lnTo>
                    <a:pt x="1644599" y="279069"/>
                  </a:lnTo>
                  <a:close/>
                </a:path>
                <a:path w="11826240" h="2844800">
                  <a:moveTo>
                    <a:pt x="1716252" y="2825483"/>
                  </a:moveTo>
                  <a:lnTo>
                    <a:pt x="1714766" y="2818066"/>
                  </a:lnTo>
                  <a:lnTo>
                    <a:pt x="1710677" y="2812008"/>
                  </a:lnTo>
                  <a:lnTo>
                    <a:pt x="1704619" y="2807919"/>
                  </a:lnTo>
                  <a:lnTo>
                    <a:pt x="1697202" y="2806433"/>
                  </a:lnTo>
                  <a:lnTo>
                    <a:pt x="1582902" y="2806433"/>
                  </a:lnTo>
                  <a:lnTo>
                    <a:pt x="1575498" y="2807919"/>
                  </a:lnTo>
                  <a:lnTo>
                    <a:pt x="1569440" y="2812008"/>
                  </a:lnTo>
                  <a:lnTo>
                    <a:pt x="1565351" y="2818066"/>
                  </a:lnTo>
                  <a:lnTo>
                    <a:pt x="1563852" y="2825483"/>
                  </a:lnTo>
                  <a:lnTo>
                    <a:pt x="1565351" y="2832887"/>
                  </a:lnTo>
                  <a:lnTo>
                    <a:pt x="1569440" y="2838945"/>
                  </a:lnTo>
                  <a:lnTo>
                    <a:pt x="1575498" y="2843034"/>
                  </a:lnTo>
                  <a:lnTo>
                    <a:pt x="1582902" y="2844533"/>
                  </a:lnTo>
                  <a:lnTo>
                    <a:pt x="1697202" y="2844533"/>
                  </a:lnTo>
                  <a:lnTo>
                    <a:pt x="1704619" y="2843034"/>
                  </a:lnTo>
                  <a:lnTo>
                    <a:pt x="1710677" y="2838945"/>
                  </a:lnTo>
                  <a:lnTo>
                    <a:pt x="1714766" y="2832887"/>
                  </a:lnTo>
                  <a:lnTo>
                    <a:pt x="1716252" y="2825483"/>
                  </a:lnTo>
                  <a:close/>
                </a:path>
                <a:path w="11826240" h="2844800">
                  <a:moveTo>
                    <a:pt x="1911299" y="279069"/>
                  </a:moveTo>
                  <a:lnTo>
                    <a:pt x="1909800" y="271653"/>
                  </a:lnTo>
                  <a:lnTo>
                    <a:pt x="1905711" y="265595"/>
                  </a:lnTo>
                  <a:lnTo>
                    <a:pt x="1899653" y="261518"/>
                  </a:lnTo>
                  <a:lnTo>
                    <a:pt x="1892249" y="260019"/>
                  </a:lnTo>
                  <a:lnTo>
                    <a:pt x="1777949" y="260019"/>
                  </a:lnTo>
                  <a:lnTo>
                    <a:pt x="1770532" y="261518"/>
                  </a:lnTo>
                  <a:lnTo>
                    <a:pt x="1764474" y="265595"/>
                  </a:lnTo>
                  <a:lnTo>
                    <a:pt x="1760385" y="271653"/>
                  </a:lnTo>
                  <a:lnTo>
                    <a:pt x="1758899" y="279069"/>
                  </a:lnTo>
                  <a:lnTo>
                    <a:pt x="1760385" y="286486"/>
                  </a:lnTo>
                  <a:lnTo>
                    <a:pt x="1764474" y="292544"/>
                  </a:lnTo>
                  <a:lnTo>
                    <a:pt x="1770532" y="296621"/>
                  </a:lnTo>
                  <a:lnTo>
                    <a:pt x="1777949" y="298119"/>
                  </a:lnTo>
                  <a:lnTo>
                    <a:pt x="1892249" y="298119"/>
                  </a:lnTo>
                  <a:lnTo>
                    <a:pt x="1899653" y="296621"/>
                  </a:lnTo>
                  <a:lnTo>
                    <a:pt x="1905711" y="292544"/>
                  </a:lnTo>
                  <a:lnTo>
                    <a:pt x="1909800" y="286486"/>
                  </a:lnTo>
                  <a:lnTo>
                    <a:pt x="1911299" y="279069"/>
                  </a:lnTo>
                  <a:close/>
                </a:path>
                <a:path w="11826240" h="2844800">
                  <a:moveTo>
                    <a:pt x="1982952" y="2825483"/>
                  </a:moveTo>
                  <a:lnTo>
                    <a:pt x="1981466" y="2818066"/>
                  </a:lnTo>
                  <a:lnTo>
                    <a:pt x="1977377" y="2812008"/>
                  </a:lnTo>
                  <a:lnTo>
                    <a:pt x="1971319" y="2807919"/>
                  </a:lnTo>
                  <a:lnTo>
                    <a:pt x="1963902" y="2806433"/>
                  </a:lnTo>
                  <a:lnTo>
                    <a:pt x="1849602" y="2806433"/>
                  </a:lnTo>
                  <a:lnTo>
                    <a:pt x="1842198" y="2807919"/>
                  </a:lnTo>
                  <a:lnTo>
                    <a:pt x="1836140" y="2812008"/>
                  </a:lnTo>
                  <a:lnTo>
                    <a:pt x="1832051" y="2818066"/>
                  </a:lnTo>
                  <a:lnTo>
                    <a:pt x="1830552" y="2825483"/>
                  </a:lnTo>
                  <a:lnTo>
                    <a:pt x="1832051" y="2832887"/>
                  </a:lnTo>
                  <a:lnTo>
                    <a:pt x="1836140" y="2838945"/>
                  </a:lnTo>
                  <a:lnTo>
                    <a:pt x="1842198" y="2843034"/>
                  </a:lnTo>
                  <a:lnTo>
                    <a:pt x="1849602" y="2844533"/>
                  </a:lnTo>
                  <a:lnTo>
                    <a:pt x="1963902" y="2844533"/>
                  </a:lnTo>
                  <a:lnTo>
                    <a:pt x="1971319" y="2843034"/>
                  </a:lnTo>
                  <a:lnTo>
                    <a:pt x="1977377" y="2838945"/>
                  </a:lnTo>
                  <a:lnTo>
                    <a:pt x="1981466" y="2832887"/>
                  </a:lnTo>
                  <a:lnTo>
                    <a:pt x="1982952" y="2825483"/>
                  </a:lnTo>
                  <a:close/>
                </a:path>
                <a:path w="11826240" h="2844800">
                  <a:moveTo>
                    <a:pt x="2177999" y="279069"/>
                  </a:moveTo>
                  <a:lnTo>
                    <a:pt x="2176500" y="271653"/>
                  </a:lnTo>
                  <a:lnTo>
                    <a:pt x="2172411" y="265595"/>
                  </a:lnTo>
                  <a:lnTo>
                    <a:pt x="2166353" y="261518"/>
                  </a:lnTo>
                  <a:lnTo>
                    <a:pt x="2158949" y="260019"/>
                  </a:lnTo>
                  <a:lnTo>
                    <a:pt x="2044649" y="260019"/>
                  </a:lnTo>
                  <a:lnTo>
                    <a:pt x="2037232" y="261518"/>
                  </a:lnTo>
                  <a:lnTo>
                    <a:pt x="2031174" y="265595"/>
                  </a:lnTo>
                  <a:lnTo>
                    <a:pt x="2027085" y="271653"/>
                  </a:lnTo>
                  <a:lnTo>
                    <a:pt x="2025599" y="279069"/>
                  </a:lnTo>
                  <a:lnTo>
                    <a:pt x="2027085" y="286486"/>
                  </a:lnTo>
                  <a:lnTo>
                    <a:pt x="2031174" y="292544"/>
                  </a:lnTo>
                  <a:lnTo>
                    <a:pt x="2037232" y="296621"/>
                  </a:lnTo>
                  <a:lnTo>
                    <a:pt x="2044649" y="298119"/>
                  </a:lnTo>
                  <a:lnTo>
                    <a:pt x="2158949" y="298119"/>
                  </a:lnTo>
                  <a:lnTo>
                    <a:pt x="2166353" y="296621"/>
                  </a:lnTo>
                  <a:lnTo>
                    <a:pt x="2172411" y="292544"/>
                  </a:lnTo>
                  <a:lnTo>
                    <a:pt x="2176500" y="286486"/>
                  </a:lnTo>
                  <a:lnTo>
                    <a:pt x="2177999" y="279069"/>
                  </a:lnTo>
                  <a:close/>
                </a:path>
                <a:path w="11826240" h="2844800">
                  <a:moveTo>
                    <a:pt x="2249652" y="2825483"/>
                  </a:moveTo>
                  <a:lnTo>
                    <a:pt x="2248166" y="2818066"/>
                  </a:lnTo>
                  <a:lnTo>
                    <a:pt x="2244077" y="2812008"/>
                  </a:lnTo>
                  <a:lnTo>
                    <a:pt x="2238019" y="2807919"/>
                  </a:lnTo>
                  <a:lnTo>
                    <a:pt x="2230602" y="2806433"/>
                  </a:lnTo>
                  <a:lnTo>
                    <a:pt x="2116302" y="2806433"/>
                  </a:lnTo>
                  <a:lnTo>
                    <a:pt x="2108898" y="2807919"/>
                  </a:lnTo>
                  <a:lnTo>
                    <a:pt x="2102840" y="2812008"/>
                  </a:lnTo>
                  <a:lnTo>
                    <a:pt x="2098751" y="2818066"/>
                  </a:lnTo>
                  <a:lnTo>
                    <a:pt x="2097252" y="2825483"/>
                  </a:lnTo>
                  <a:lnTo>
                    <a:pt x="2098751" y="2832887"/>
                  </a:lnTo>
                  <a:lnTo>
                    <a:pt x="2102840" y="2838945"/>
                  </a:lnTo>
                  <a:lnTo>
                    <a:pt x="2108898" y="2843034"/>
                  </a:lnTo>
                  <a:lnTo>
                    <a:pt x="2116302" y="2844533"/>
                  </a:lnTo>
                  <a:lnTo>
                    <a:pt x="2230602" y="2844533"/>
                  </a:lnTo>
                  <a:lnTo>
                    <a:pt x="2238019" y="2843034"/>
                  </a:lnTo>
                  <a:lnTo>
                    <a:pt x="2244077" y="2838945"/>
                  </a:lnTo>
                  <a:lnTo>
                    <a:pt x="2248166" y="2832887"/>
                  </a:lnTo>
                  <a:lnTo>
                    <a:pt x="2249652" y="2825483"/>
                  </a:lnTo>
                  <a:close/>
                </a:path>
                <a:path w="11826240" h="2844800">
                  <a:moveTo>
                    <a:pt x="2444699" y="279069"/>
                  </a:moveTo>
                  <a:lnTo>
                    <a:pt x="2443200" y="271653"/>
                  </a:lnTo>
                  <a:lnTo>
                    <a:pt x="2439111" y="265595"/>
                  </a:lnTo>
                  <a:lnTo>
                    <a:pt x="2433053" y="261518"/>
                  </a:lnTo>
                  <a:lnTo>
                    <a:pt x="2425649" y="260019"/>
                  </a:lnTo>
                  <a:lnTo>
                    <a:pt x="2311349" y="260019"/>
                  </a:lnTo>
                  <a:lnTo>
                    <a:pt x="2303932" y="261518"/>
                  </a:lnTo>
                  <a:lnTo>
                    <a:pt x="2297874" y="265595"/>
                  </a:lnTo>
                  <a:lnTo>
                    <a:pt x="2293785" y="271653"/>
                  </a:lnTo>
                  <a:lnTo>
                    <a:pt x="2292299" y="279069"/>
                  </a:lnTo>
                  <a:lnTo>
                    <a:pt x="2293785" y="286486"/>
                  </a:lnTo>
                  <a:lnTo>
                    <a:pt x="2297874" y="292544"/>
                  </a:lnTo>
                  <a:lnTo>
                    <a:pt x="2303932" y="296621"/>
                  </a:lnTo>
                  <a:lnTo>
                    <a:pt x="2311349" y="298119"/>
                  </a:lnTo>
                  <a:lnTo>
                    <a:pt x="2425649" y="298119"/>
                  </a:lnTo>
                  <a:lnTo>
                    <a:pt x="2433053" y="296621"/>
                  </a:lnTo>
                  <a:lnTo>
                    <a:pt x="2439111" y="292544"/>
                  </a:lnTo>
                  <a:lnTo>
                    <a:pt x="2443200" y="286486"/>
                  </a:lnTo>
                  <a:lnTo>
                    <a:pt x="2444699" y="279069"/>
                  </a:lnTo>
                  <a:close/>
                </a:path>
                <a:path w="11826240" h="2844800">
                  <a:moveTo>
                    <a:pt x="2516352" y="2825483"/>
                  </a:moveTo>
                  <a:lnTo>
                    <a:pt x="2514866" y="2818066"/>
                  </a:lnTo>
                  <a:lnTo>
                    <a:pt x="2510777" y="2812008"/>
                  </a:lnTo>
                  <a:lnTo>
                    <a:pt x="2504719" y="2807919"/>
                  </a:lnTo>
                  <a:lnTo>
                    <a:pt x="2497302" y="2806433"/>
                  </a:lnTo>
                  <a:lnTo>
                    <a:pt x="2383002" y="2806433"/>
                  </a:lnTo>
                  <a:lnTo>
                    <a:pt x="2375598" y="2807919"/>
                  </a:lnTo>
                  <a:lnTo>
                    <a:pt x="2369540" y="2812008"/>
                  </a:lnTo>
                  <a:lnTo>
                    <a:pt x="2365451" y="2818066"/>
                  </a:lnTo>
                  <a:lnTo>
                    <a:pt x="2363952" y="2825483"/>
                  </a:lnTo>
                  <a:lnTo>
                    <a:pt x="2365451" y="2832887"/>
                  </a:lnTo>
                  <a:lnTo>
                    <a:pt x="2369540" y="2838945"/>
                  </a:lnTo>
                  <a:lnTo>
                    <a:pt x="2375598" y="2843034"/>
                  </a:lnTo>
                  <a:lnTo>
                    <a:pt x="2383002" y="2844533"/>
                  </a:lnTo>
                  <a:lnTo>
                    <a:pt x="2497302" y="2844533"/>
                  </a:lnTo>
                  <a:lnTo>
                    <a:pt x="2504719" y="2843034"/>
                  </a:lnTo>
                  <a:lnTo>
                    <a:pt x="2510777" y="2838945"/>
                  </a:lnTo>
                  <a:lnTo>
                    <a:pt x="2514866" y="2832887"/>
                  </a:lnTo>
                  <a:lnTo>
                    <a:pt x="2516352" y="2825483"/>
                  </a:lnTo>
                  <a:close/>
                </a:path>
                <a:path w="11826240" h="2844800">
                  <a:moveTo>
                    <a:pt x="2711399" y="279069"/>
                  </a:moveTo>
                  <a:lnTo>
                    <a:pt x="2709900" y="271653"/>
                  </a:lnTo>
                  <a:lnTo>
                    <a:pt x="2705811" y="265595"/>
                  </a:lnTo>
                  <a:lnTo>
                    <a:pt x="2699753" y="261518"/>
                  </a:lnTo>
                  <a:lnTo>
                    <a:pt x="2692349" y="260019"/>
                  </a:lnTo>
                  <a:lnTo>
                    <a:pt x="2578049" y="260019"/>
                  </a:lnTo>
                  <a:lnTo>
                    <a:pt x="2570632" y="261518"/>
                  </a:lnTo>
                  <a:lnTo>
                    <a:pt x="2564574" y="265595"/>
                  </a:lnTo>
                  <a:lnTo>
                    <a:pt x="2560485" y="271653"/>
                  </a:lnTo>
                  <a:lnTo>
                    <a:pt x="2558999" y="279069"/>
                  </a:lnTo>
                  <a:lnTo>
                    <a:pt x="2560485" y="286486"/>
                  </a:lnTo>
                  <a:lnTo>
                    <a:pt x="2564574" y="292544"/>
                  </a:lnTo>
                  <a:lnTo>
                    <a:pt x="2570632" y="296621"/>
                  </a:lnTo>
                  <a:lnTo>
                    <a:pt x="2578049" y="298119"/>
                  </a:lnTo>
                  <a:lnTo>
                    <a:pt x="2692349" y="298119"/>
                  </a:lnTo>
                  <a:lnTo>
                    <a:pt x="2699753" y="296621"/>
                  </a:lnTo>
                  <a:lnTo>
                    <a:pt x="2705811" y="292544"/>
                  </a:lnTo>
                  <a:lnTo>
                    <a:pt x="2709900" y="286486"/>
                  </a:lnTo>
                  <a:lnTo>
                    <a:pt x="2711399" y="279069"/>
                  </a:lnTo>
                  <a:close/>
                </a:path>
                <a:path w="11826240" h="2844800">
                  <a:moveTo>
                    <a:pt x="2783052" y="2825483"/>
                  </a:moveTo>
                  <a:lnTo>
                    <a:pt x="2781566" y="2818066"/>
                  </a:lnTo>
                  <a:lnTo>
                    <a:pt x="2777477" y="2812008"/>
                  </a:lnTo>
                  <a:lnTo>
                    <a:pt x="2771419" y="2807919"/>
                  </a:lnTo>
                  <a:lnTo>
                    <a:pt x="2764002" y="2806433"/>
                  </a:lnTo>
                  <a:lnTo>
                    <a:pt x="2649702" y="2806433"/>
                  </a:lnTo>
                  <a:lnTo>
                    <a:pt x="2642298" y="2807919"/>
                  </a:lnTo>
                  <a:lnTo>
                    <a:pt x="2636240" y="2812008"/>
                  </a:lnTo>
                  <a:lnTo>
                    <a:pt x="2632151" y="2818066"/>
                  </a:lnTo>
                  <a:lnTo>
                    <a:pt x="2630652" y="2825483"/>
                  </a:lnTo>
                  <a:lnTo>
                    <a:pt x="2632151" y="2832887"/>
                  </a:lnTo>
                  <a:lnTo>
                    <a:pt x="2636240" y="2838945"/>
                  </a:lnTo>
                  <a:lnTo>
                    <a:pt x="2642298" y="2843034"/>
                  </a:lnTo>
                  <a:lnTo>
                    <a:pt x="2649702" y="2844533"/>
                  </a:lnTo>
                  <a:lnTo>
                    <a:pt x="2764002" y="2844533"/>
                  </a:lnTo>
                  <a:lnTo>
                    <a:pt x="2771419" y="2843034"/>
                  </a:lnTo>
                  <a:lnTo>
                    <a:pt x="2777477" y="2838945"/>
                  </a:lnTo>
                  <a:lnTo>
                    <a:pt x="2781566" y="2832887"/>
                  </a:lnTo>
                  <a:lnTo>
                    <a:pt x="2783052" y="2825483"/>
                  </a:lnTo>
                  <a:close/>
                </a:path>
                <a:path w="11826240" h="2844800">
                  <a:moveTo>
                    <a:pt x="2978099" y="279069"/>
                  </a:moveTo>
                  <a:lnTo>
                    <a:pt x="2976600" y="271653"/>
                  </a:lnTo>
                  <a:lnTo>
                    <a:pt x="2972511" y="265595"/>
                  </a:lnTo>
                  <a:lnTo>
                    <a:pt x="2966453" y="261518"/>
                  </a:lnTo>
                  <a:lnTo>
                    <a:pt x="2959049" y="260019"/>
                  </a:lnTo>
                  <a:lnTo>
                    <a:pt x="2844749" y="260019"/>
                  </a:lnTo>
                  <a:lnTo>
                    <a:pt x="2837332" y="261518"/>
                  </a:lnTo>
                  <a:lnTo>
                    <a:pt x="2831274" y="265595"/>
                  </a:lnTo>
                  <a:lnTo>
                    <a:pt x="2827185" y="271653"/>
                  </a:lnTo>
                  <a:lnTo>
                    <a:pt x="2825699" y="279069"/>
                  </a:lnTo>
                  <a:lnTo>
                    <a:pt x="2827185" y="286486"/>
                  </a:lnTo>
                  <a:lnTo>
                    <a:pt x="2831274" y="292544"/>
                  </a:lnTo>
                  <a:lnTo>
                    <a:pt x="2837332" y="296621"/>
                  </a:lnTo>
                  <a:lnTo>
                    <a:pt x="2844749" y="298119"/>
                  </a:lnTo>
                  <a:lnTo>
                    <a:pt x="2959049" y="298119"/>
                  </a:lnTo>
                  <a:lnTo>
                    <a:pt x="2966453" y="296621"/>
                  </a:lnTo>
                  <a:lnTo>
                    <a:pt x="2972511" y="292544"/>
                  </a:lnTo>
                  <a:lnTo>
                    <a:pt x="2976600" y="286486"/>
                  </a:lnTo>
                  <a:lnTo>
                    <a:pt x="2978099" y="279069"/>
                  </a:lnTo>
                  <a:close/>
                </a:path>
                <a:path w="11826240" h="2844800">
                  <a:moveTo>
                    <a:pt x="3049752" y="2825483"/>
                  </a:moveTo>
                  <a:lnTo>
                    <a:pt x="3048266" y="2818066"/>
                  </a:lnTo>
                  <a:lnTo>
                    <a:pt x="3044177" y="2812008"/>
                  </a:lnTo>
                  <a:lnTo>
                    <a:pt x="3038119" y="2807919"/>
                  </a:lnTo>
                  <a:lnTo>
                    <a:pt x="3030702" y="2806433"/>
                  </a:lnTo>
                  <a:lnTo>
                    <a:pt x="2916402" y="2806433"/>
                  </a:lnTo>
                  <a:lnTo>
                    <a:pt x="2908998" y="2807919"/>
                  </a:lnTo>
                  <a:lnTo>
                    <a:pt x="2902940" y="2812008"/>
                  </a:lnTo>
                  <a:lnTo>
                    <a:pt x="2898851" y="2818066"/>
                  </a:lnTo>
                  <a:lnTo>
                    <a:pt x="2897352" y="2825483"/>
                  </a:lnTo>
                  <a:lnTo>
                    <a:pt x="2898851" y="2832887"/>
                  </a:lnTo>
                  <a:lnTo>
                    <a:pt x="2902940" y="2838945"/>
                  </a:lnTo>
                  <a:lnTo>
                    <a:pt x="2908998" y="2843034"/>
                  </a:lnTo>
                  <a:lnTo>
                    <a:pt x="2916402" y="2844533"/>
                  </a:lnTo>
                  <a:lnTo>
                    <a:pt x="3030702" y="2844533"/>
                  </a:lnTo>
                  <a:lnTo>
                    <a:pt x="3038119" y="2843034"/>
                  </a:lnTo>
                  <a:lnTo>
                    <a:pt x="3044177" y="2838945"/>
                  </a:lnTo>
                  <a:lnTo>
                    <a:pt x="3048266" y="2832887"/>
                  </a:lnTo>
                  <a:lnTo>
                    <a:pt x="3049752" y="2825483"/>
                  </a:lnTo>
                  <a:close/>
                </a:path>
                <a:path w="11826240" h="2844800">
                  <a:moveTo>
                    <a:pt x="3244799" y="279069"/>
                  </a:moveTo>
                  <a:lnTo>
                    <a:pt x="3243300" y="271653"/>
                  </a:lnTo>
                  <a:lnTo>
                    <a:pt x="3239211" y="265595"/>
                  </a:lnTo>
                  <a:lnTo>
                    <a:pt x="3233153" y="261518"/>
                  </a:lnTo>
                  <a:lnTo>
                    <a:pt x="3225749" y="260019"/>
                  </a:lnTo>
                  <a:lnTo>
                    <a:pt x="3111449" y="260019"/>
                  </a:lnTo>
                  <a:lnTo>
                    <a:pt x="3104032" y="261518"/>
                  </a:lnTo>
                  <a:lnTo>
                    <a:pt x="3097974" y="265595"/>
                  </a:lnTo>
                  <a:lnTo>
                    <a:pt x="3093885" y="271653"/>
                  </a:lnTo>
                  <a:lnTo>
                    <a:pt x="3092399" y="279069"/>
                  </a:lnTo>
                  <a:lnTo>
                    <a:pt x="3093885" y="286486"/>
                  </a:lnTo>
                  <a:lnTo>
                    <a:pt x="3097974" y="292544"/>
                  </a:lnTo>
                  <a:lnTo>
                    <a:pt x="3104032" y="296621"/>
                  </a:lnTo>
                  <a:lnTo>
                    <a:pt x="3111449" y="298119"/>
                  </a:lnTo>
                  <a:lnTo>
                    <a:pt x="3225749" y="298119"/>
                  </a:lnTo>
                  <a:lnTo>
                    <a:pt x="3233153" y="296621"/>
                  </a:lnTo>
                  <a:lnTo>
                    <a:pt x="3239211" y="292544"/>
                  </a:lnTo>
                  <a:lnTo>
                    <a:pt x="3243300" y="286486"/>
                  </a:lnTo>
                  <a:lnTo>
                    <a:pt x="3244799" y="279069"/>
                  </a:lnTo>
                  <a:close/>
                </a:path>
                <a:path w="11826240" h="2844800">
                  <a:moveTo>
                    <a:pt x="3316452" y="2825483"/>
                  </a:moveTo>
                  <a:lnTo>
                    <a:pt x="3314966" y="2818066"/>
                  </a:lnTo>
                  <a:lnTo>
                    <a:pt x="3310877" y="2812008"/>
                  </a:lnTo>
                  <a:lnTo>
                    <a:pt x="3304819" y="2807919"/>
                  </a:lnTo>
                  <a:lnTo>
                    <a:pt x="3297402" y="2806433"/>
                  </a:lnTo>
                  <a:lnTo>
                    <a:pt x="3183102" y="2806433"/>
                  </a:lnTo>
                  <a:lnTo>
                    <a:pt x="3175698" y="2807919"/>
                  </a:lnTo>
                  <a:lnTo>
                    <a:pt x="3169640" y="2812008"/>
                  </a:lnTo>
                  <a:lnTo>
                    <a:pt x="3165551" y="2818066"/>
                  </a:lnTo>
                  <a:lnTo>
                    <a:pt x="3164052" y="2825483"/>
                  </a:lnTo>
                  <a:lnTo>
                    <a:pt x="3165551" y="2832887"/>
                  </a:lnTo>
                  <a:lnTo>
                    <a:pt x="3169640" y="2838945"/>
                  </a:lnTo>
                  <a:lnTo>
                    <a:pt x="3175698" y="2843034"/>
                  </a:lnTo>
                  <a:lnTo>
                    <a:pt x="3183102" y="2844533"/>
                  </a:lnTo>
                  <a:lnTo>
                    <a:pt x="3297402" y="2844533"/>
                  </a:lnTo>
                  <a:lnTo>
                    <a:pt x="3304819" y="2843034"/>
                  </a:lnTo>
                  <a:lnTo>
                    <a:pt x="3310877" y="2838945"/>
                  </a:lnTo>
                  <a:lnTo>
                    <a:pt x="3314966" y="2832887"/>
                  </a:lnTo>
                  <a:lnTo>
                    <a:pt x="3316452" y="2825483"/>
                  </a:lnTo>
                  <a:close/>
                </a:path>
                <a:path w="11826240" h="2844800">
                  <a:moveTo>
                    <a:pt x="3511499" y="279069"/>
                  </a:moveTo>
                  <a:lnTo>
                    <a:pt x="3510000" y="271653"/>
                  </a:lnTo>
                  <a:lnTo>
                    <a:pt x="3505911" y="265595"/>
                  </a:lnTo>
                  <a:lnTo>
                    <a:pt x="3499853" y="261518"/>
                  </a:lnTo>
                  <a:lnTo>
                    <a:pt x="3492449" y="260019"/>
                  </a:lnTo>
                  <a:lnTo>
                    <a:pt x="3378149" y="260019"/>
                  </a:lnTo>
                  <a:lnTo>
                    <a:pt x="3370732" y="261518"/>
                  </a:lnTo>
                  <a:lnTo>
                    <a:pt x="3364674" y="265595"/>
                  </a:lnTo>
                  <a:lnTo>
                    <a:pt x="3360585" y="271653"/>
                  </a:lnTo>
                  <a:lnTo>
                    <a:pt x="3359099" y="279069"/>
                  </a:lnTo>
                  <a:lnTo>
                    <a:pt x="3360585" y="286486"/>
                  </a:lnTo>
                  <a:lnTo>
                    <a:pt x="3364674" y="292544"/>
                  </a:lnTo>
                  <a:lnTo>
                    <a:pt x="3370732" y="296621"/>
                  </a:lnTo>
                  <a:lnTo>
                    <a:pt x="3378149" y="298119"/>
                  </a:lnTo>
                  <a:lnTo>
                    <a:pt x="3492449" y="298119"/>
                  </a:lnTo>
                  <a:lnTo>
                    <a:pt x="3499853" y="296621"/>
                  </a:lnTo>
                  <a:lnTo>
                    <a:pt x="3505911" y="292544"/>
                  </a:lnTo>
                  <a:lnTo>
                    <a:pt x="3510000" y="286486"/>
                  </a:lnTo>
                  <a:lnTo>
                    <a:pt x="3511499" y="279069"/>
                  </a:lnTo>
                  <a:close/>
                </a:path>
                <a:path w="11826240" h="2844800">
                  <a:moveTo>
                    <a:pt x="3583152" y="2825483"/>
                  </a:moveTo>
                  <a:lnTo>
                    <a:pt x="3581666" y="2818066"/>
                  </a:lnTo>
                  <a:lnTo>
                    <a:pt x="3577577" y="2812008"/>
                  </a:lnTo>
                  <a:lnTo>
                    <a:pt x="3571519" y="2807919"/>
                  </a:lnTo>
                  <a:lnTo>
                    <a:pt x="3564102" y="2806433"/>
                  </a:lnTo>
                  <a:lnTo>
                    <a:pt x="3449802" y="2806433"/>
                  </a:lnTo>
                  <a:lnTo>
                    <a:pt x="3442398" y="2807919"/>
                  </a:lnTo>
                  <a:lnTo>
                    <a:pt x="3436340" y="2812008"/>
                  </a:lnTo>
                  <a:lnTo>
                    <a:pt x="3432251" y="2818066"/>
                  </a:lnTo>
                  <a:lnTo>
                    <a:pt x="3430752" y="2825483"/>
                  </a:lnTo>
                  <a:lnTo>
                    <a:pt x="3432251" y="2832887"/>
                  </a:lnTo>
                  <a:lnTo>
                    <a:pt x="3436340" y="2838945"/>
                  </a:lnTo>
                  <a:lnTo>
                    <a:pt x="3442398" y="2843034"/>
                  </a:lnTo>
                  <a:lnTo>
                    <a:pt x="3449802" y="2844533"/>
                  </a:lnTo>
                  <a:lnTo>
                    <a:pt x="3564102" y="2844533"/>
                  </a:lnTo>
                  <a:lnTo>
                    <a:pt x="3571519" y="2843034"/>
                  </a:lnTo>
                  <a:lnTo>
                    <a:pt x="3577577" y="2838945"/>
                  </a:lnTo>
                  <a:lnTo>
                    <a:pt x="3581666" y="2832887"/>
                  </a:lnTo>
                  <a:lnTo>
                    <a:pt x="3583152" y="2825483"/>
                  </a:lnTo>
                  <a:close/>
                </a:path>
                <a:path w="11826240" h="2844800">
                  <a:moveTo>
                    <a:pt x="3778199" y="279069"/>
                  </a:moveTo>
                  <a:lnTo>
                    <a:pt x="3776700" y="271653"/>
                  </a:lnTo>
                  <a:lnTo>
                    <a:pt x="3772611" y="265595"/>
                  </a:lnTo>
                  <a:lnTo>
                    <a:pt x="3766553" y="261518"/>
                  </a:lnTo>
                  <a:lnTo>
                    <a:pt x="3759149" y="260019"/>
                  </a:lnTo>
                  <a:lnTo>
                    <a:pt x="3644849" y="260019"/>
                  </a:lnTo>
                  <a:lnTo>
                    <a:pt x="3637432" y="261518"/>
                  </a:lnTo>
                  <a:lnTo>
                    <a:pt x="3631374" y="265595"/>
                  </a:lnTo>
                  <a:lnTo>
                    <a:pt x="3627285" y="271653"/>
                  </a:lnTo>
                  <a:lnTo>
                    <a:pt x="3625799" y="279069"/>
                  </a:lnTo>
                  <a:lnTo>
                    <a:pt x="3627285" y="286486"/>
                  </a:lnTo>
                  <a:lnTo>
                    <a:pt x="3631374" y="292544"/>
                  </a:lnTo>
                  <a:lnTo>
                    <a:pt x="3637432" y="296621"/>
                  </a:lnTo>
                  <a:lnTo>
                    <a:pt x="3644849" y="298119"/>
                  </a:lnTo>
                  <a:lnTo>
                    <a:pt x="3759149" y="298119"/>
                  </a:lnTo>
                  <a:lnTo>
                    <a:pt x="3766553" y="296621"/>
                  </a:lnTo>
                  <a:lnTo>
                    <a:pt x="3772611" y="292544"/>
                  </a:lnTo>
                  <a:lnTo>
                    <a:pt x="3776700" y="286486"/>
                  </a:lnTo>
                  <a:lnTo>
                    <a:pt x="3778199" y="279069"/>
                  </a:lnTo>
                  <a:close/>
                </a:path>
                <a:path w="11826240" h="2844800">
                  <a:moveTo>
                    <a:pt x="3849852" y="2825483"/>
                  </a:moveTo>
                  <a:lnTo>
                    <a:pt x="3848366" y="2818066"/>
                  </a:lnTo>
                  <a:lnTo>
                    <a:pt x="3844277" y="2812008"/>
                  </a:lnTo>
                  <a:lnTo>
                    <a:pt x="3838219" y="2807919"/>
                  </a:lnTo>
                  <a:lnTo>
                    <a:pt x="3830802" y="2806433"/>
                  </a:lnTo>
                  <a:lnTo>
                    <a:pt x="3716502" y="2806433"/>
                  </a:lnTo>
                  <a:lnTo>
                    <a:pt x="3709098" y="2807919"/>
                  </a:lnTo>
                  <a:lnTo>
                    <a:pt x="3703040" y="2812008"/>
                  </a:lnTo>
                  <a:lnTo>
                    <a:pt x="3698951" y="2818066"/>
                  </a:lnTo>
                  <a:lnTo>
                    <a:pt x="3697452" y="2825483"/>
                  </a:lnTo>
                  <a:lnTo>
                    <a:pt x="3698951" y="2832887"/>
                  </a:lnTo>
                  <a:lnTo>
                    <a:pt x="3703040" y="2838945"/>
                  </a:lnTo>
                  <a:lnTo>
                    <a:pt x="3709098" y="2843034"/>
                  </a:lnTo>
                  <a:lnTo>
                    <a:pt x="3716502" y="2844533"/>
                  </a:lnTo>
                  <a:lnTo>
                    <a:pt x="3830802" y="2844533"/>
                  </a:lnTo>
                  <a:lnTo>
                    <a:pt x="3838219" y="2843034"/>
                  </a:lnTo>
                  <a:lnTo>
                    <a:pt x="3844277" y="2838945"/>
                  </a:lnTo>
                  <a:lnTo>
                    <a:pt x="3848366" y="2832887"/>
                  </a:lnTo>
                  <a:lnTo>
                    <a:pt x="3849852" y="2825483"/>
                  </a:lnTo>
                  <a:close/>
                </a:path>
                <a:path w="11826240" h="2844800">
                  <a:moveTo>
                    <a:pt x="4044899" y="279069"/>
                  </a:moveTo>
                  <a:lnTo>
                    <a:pt x="4043400" y="271653"/>
                  </a:lnTo>
                  <a:lnTo>
                    <a:pt x="4039311" y="265595"/>
                  </a:lnTo>
                  <a:lnTo>
                    <a:pt x="4033253" y="261518"/>
                  </a:lnTo>
                  <a:lnTo>
                    <a:pt x="4025849" y="260019"/>
                  </a:lnTo>
                  <a:lnTo>
                    <a:pt x="3911549" y="260019"/>
                  </a:lnTo>
                  <a:lnTo>
                    <a:pt x="3904132" y="261518"/>
                  </a:lnTo>
                  <a:lnTo>
                    <a:pt x="3898074" y="265595"/>
                  </a:lnTo>
                  <a:lnTo>
                    <a:pt x="3893985" y="271653"/>
                  </a:lnTo>
                  <a:lnTo>
                    <a:pt x="3892499" y="279069"/>
                  </a:lnTo>
                  <a:lnTo>
                    <a:pt x="3893985" y="286486"/>
                  </a:lnTo>
                  <a:lnTo>
                    <a:pt x="3898074" y="292544"/>
                  </a:lnTo>
                  <a:lnTo>
                    <a:pt x="3904132" y="296621"/>
                  </a:lnTo>
                  <a:lnTo>
                    <a:pt x="3911549" y="298119"/>
                  </a:lnTo>
                  <a:lnTo>
                    <a:pt x="4025849" y="298119"/>
                  </a:lnTo>
                  <a:lnTo>
                    <a:pt x="4033253" y="296621"/>
                  </a:lnTo>
                  <a:lnTo>
                    <a:pt x="4039311" y="292544"/>
                  </a:lnTo>
                  <a:lnTo>
                    <a:pt x="4043400" y="286486"/>
                  </a:lnTo>
                  <a:lnTo>
                    <a:pt x="4044899" y="279069"/>
                  </a:lnTo>
                  <a:close/>
                </a:path>
                <a:path w="11826240" h="2844800">
                  <a:moveTo>
                    <a:pt x="4083875" y="2792793"/>
                  </a:moveTo>
                  <a:lnTo>
                    <a:pt x="4082377" y="2785376"/>
                  </a:lnTo>
                  <a:lnTo>
                    <a:pt x="4078287" y="2779318"/>
                  </a:lnTo>
                  <a:lnTo>
                    <a:pt x="4072229" y="2775242"/>
                  </a:lnTo>
                  <a:lnTo>
                    <a:pt x="4064825" y="2773743"/>
                  </a:lnTo>
                  <a:lnTo>
                    <a:pt x="4057408" y="2775242"/>
                  </a:lnTo>
                  <a:lnTo>
                    <a:pt x="4051350" y="2779318"/>
                  </a:lnTo>
                  <a:lnTo>
                    <a:pt x="4047261" y="2785376"/>
                  </a:lnTo>
                  <a:lnTo>
                    <a:pt x="4045775" y="2792793"/>
                  </a:lnTo>
                  <a:lnTo>
                    <a:pt x="4045775" y="2806433"/>
                  </a:lnTo>
                  <a:lnTo>
                    <a:pt x="3983202" y="2806433"/>
                  </a:lnTo>
                  <a:lnTo>
                    <a:pt x="3975798" y="2807919"/>
                  </a:lnTo>
                  <a:lnTo>
                    <a:pt x="3969740" y="2812008"/>
                  </a:lnTo>
                  <a:lnTo>
                    <a:pt x="3965651" y="2818066"/>
                  </a:lnTo>
                  <a:lnTo>
                    <a:pt x="3964152" y="2825483"/>
                  </a:lnTo>
                  <a:lnTo>
                    <a:pt x="3965651" y="2832887"/>
                  </a:lnTo>
                  <a:lnTo>
                    <a:pt x="3969740" y="2838945"/>
                  </a:lnTo>
                  <a:lnTo>
                    <a:pt x="3975798" y="2843034"/>
                  </a:lnTo>
                  <a:lnTo>
                    <a:pt x="3983202" y="2844533"/>
                  </a:lnTo>
                  <a:lnTo>
                    <a:pt x="4083875" y="2844533"/>
                  </a:lnTo>
                  <a:lnTo>
                    <a:pt x="4083875" y="2825483"/>
                  </a:lnTo>
                  <a:lnTo>
                    <a:pt x="4083875" y="2806433"/>
                  </a:lnTo>
                  <a:lnTo>
                    <a:pt x="4083875" y="2792793"/>
                  </a:lnTo>
                  <a:close/>
                </a:path>
                <a:path w="11826240" h="2844800">
                  <a:moveTo>
                    <a:pt x="4083875" y="2526093"/>
                  </a:moveTo>
                  <a:lnTo>
                    <a:pt x="4082377" y="2518676"/>
                  </a:lnTo>
                  <a:lnTo>
                    <a:pt x="4078287" y="2512618"/>
                  </a:lnTo>
                  <a:lnTo>
                    <a:pt x="4072229" y="2508542"/>
                  </a:lnTo>
                  <a:lnTo>
                    <a:pt x="4064825" y="2507043"/>
                  </a:lnTo>
                  <a:lnTo>
                    <a:pt x="4057408" y="2508542"/>
                  </a:lnTo>
                  <a:lnTo>
                    <a:pt x="4051350" y="2512618"/>
                  </a:lnTo>
                  <a:lnTo>
                    <a:pt x="4047261" y="2518676"/>
                  </a:lnTo>
                  <a:lnTo>
                    <a:pt x="4045775" y="2526093"/>
                  </a:lnTo>
                  <a:lnTo>
                    <a:pt x="4045775" y="2640393"/>
                  </a:lnTo>
                  <a:lnTo>
                    <a:pt x="4047261" y="2647810"/>
                  </a:lnTo>
                  <a:lnTo>
                    <a:pt x="4051350" y="2653855"/>
                  </a:lnTo>
                  <a:lnTo>
                    <a:pt x="4057408" y="2657945"/>
                  </a:lnTo>
                  <a:lnTo>
                    <a:pt x="4064825" y="2659443"/>
                  </a:lnTo>
                  <a:lnTo>
                    <a:pt x="4072229" y="2657945"/>
                  </a:lnTo>
                  <a:lnTo>
                    <a:pt x="4078287" y="2653855"/>
                  </a:lnTo>
                  <a:lnTo>
                    <a:pt x="4082377" y="2647810"/>
                  </a:lnTo>
                  <a:lnTo>
                    <a:pt x="4083875" y="2640393"/>
                  </a:lnTo>
                  <a:lnTo>
                    <a:pt x="4083875" y="2526093"/>
                  </a:lnTo>
                  <a:close/>
                </a:path>
                <a:path w="11826240" h="2844800">
                  <a:moveTo>
                    <a:pt x="4083875" y="2259393"/>
                  </a:moveTo>
                  <a:lnTo>
                    <a:pt x="4082377" y="2251976"/>
                  </a:lnTo>
                  <a:lnTo>
                    <a:pt x="4078287" y="2245918"/>
                  </a:lnTo>
                  <a:lnTo>
                    <a:pt x="4072229" y="2241842"/>
                  </a:lnTo>
                  <a:lnTo>
                    <a:pt x="4064825" y="2240343"/>
                  </a:lnTo>
                  <a:lnTo>
                    <a:pt x="4057408" y="2241842"/>
                  </a:lnTo>
                  <a:lnTo>
                    <a:pt x="4051350" y="2245918"/>
                  </a:lnTo>
                  <a:lnTo>
                    <a:pt x="4047261" y="2251976"/>
                  </a:lnTo>
                  <a:lnTo>
                    <a:pt x="4045775" y="2259393"/>
                  </a:lnTo>
                  <a:lnTo>
                    <a:pt x="4045775" y="2373693"/>
                  </a:lnTo>
                  <a:lnTo>
                    <a:pt x="4047261" y="2381110"/>
                  </a:lnTo>
                  <a:lnTo>
                    <a:pt x="4051350" y="2387155"/>
                  </a:lnTo>
                  <a:lnTo>
                    <a:pt x="4057408" y="2391245"/>
                  </a:lnTo>
                  <a:lnTo>
                    <a:pt x="4064825" y="2392743"/>
                  </a:lnTo>
                  <a:lnTo>
                    <a:pt x="4072229" y="2391245"/>
                  </a:lnTo>
                  <a:lnTo>
                    <a:pt x="4078287" y="2387155"/>
                  </a:lnTo>
                  <a:lnTo>
                    <a:pt x="4082377" y="2381110"/>
                  </a:lnTo>
                  <a:lnTo>
                    <a:pt x="4083875" y="2373693"/>
                  </a:lnTo>
                  <a:lnTo>
                    <a:pt x="4083875" y="2259393"/>
                  </a:lnTo>
                  <a:close/>
                </a:path>
                <a:path w="11826240" h="2844800">
                  <a:moveTo>
                    <a:pt x="4083875" y="1992693"/>
                  </a:moveTo>
                  <a:lnTo>
                    <a:pt x="4082377" y="1985276"/>
                  </a:lnTo>
                  <a:lnTo>
                    <a:pt x="4078287" y="1979218"/>
                  </a:lnTo>
                  <a:lnTo>
                    <a:pt x="4072229" y="1975142"/>
                  </a:lnTo>
                  <a:lnTo>
                    <a:pt x="4064825" y="1973643"/>
                  </a:lnTo>
                  <a:lnTo>
                    <a:pt x="4057408" y="1975142"/>
                  </a:lnTo>
                  <a:lnTo>
                    <a:pt x="4051350" y="1979218"/>
                  </a:lnTo>
                  <a:lnTo>
                    <a:pt x="4047261" y="1985276"/>
                  </a:lnTo>
                  <a:lnTo>
                    <a:pt x="4045775" y="1992693"/>
                  </a:lnTo>
                  <a:lnTo>
                    <a:pt x="4045775" y="2106993"/>
                  </a:lnTo>
                  <a:lnTo>
                    <a:pt x="4047261" y="2114410"/>
                  </a:lnTo>
                  <a:lnTo>
                    <a:pt x="4051350" y="2120455"/>
                  </a:lnTo>
                  <a:lnTo>
                    <a:pt x="4057408" y="2124545"/>
                  </a:lnTo>
                  <a:lnTo>
                    <a:pt x="4064825" y="2126043"/>
                  </a:lnTo>
                  <a:lnTo>
                    <a:pt x="4072229" y="2124545"/>
                  </a:lnTo>
                  <a:lnTo>
                    <a:pt x="4078287" y="2120455"/>
                  </a:lnTo>
                  <a:lnTo>
                    <a:pt x="4082377" y="2114410"/>
                  </a:lnTo>
                  <a:lnTo>
                    <a:pt x="4083875" y="2106993"/>
                  </a:lnTo>
                  <a:lnTo>
                    <a:pt x="4083875" y="1992693"/>
                  </a:lnTo>
                  <a:close/>
                </a:path>
                <a:path w="11826240" h="2844800">
                  <a:moveTo>
                    <a:pt x="4083875" y="1725993"/>
                  </a:moveTo>
                  <a:lnTo>
                    <a:pt x="4082377" y="1718576"/>
                  </a:lnTo>
                  <a:lnTo>
                    <a:pt x="4078287" y="1712518"/>
                  </a:lnTo>
                  <a:lnTo>
                    <a:pt x="4072229" y="1708442"/>
                  </a:lnTo>
                  <a:lnTo>
                    <a:pt x="4064825" y="1706943"/>
                  </a:lnTo>
                  <a:lnTo>
                    <a:pt x="4057408" y="1708442"/>
                  </a:lnTo>
                  <a:lnTo>
                    <a:pt x="4051350" y="1712518"/>
                  </a:lnTo>
                  <a:lnTo>
                    <a:pt x="4047261" y="1718576"/>
                  </a:lnTo>
                  <a:lnTo>
                    <a:pt x="4045775" y="1725993"/>
                  </a:lnTo>
                  <a:lnTo>
                    <a:pt x="4045775" y="1840293"/>
                  </a:lnTo>
                  <a:lnTo>
                    <a:pt x="4047261" y="1847710"/>
                  </a:lnTo>
                  <a:lnTo>
                    <a:pt x="4051350" y="1853755"/>
                  </a:lnTo>
                  <a:lnTo>
                    <a:pt x="4057408" y="1857844"/>
                  </a:lnTo>
                  <a:lnTo>
                    <a:pt x="4064825" y="1859343"/>
                  </a:lnTo>
                  <a:lnTo>
                    <a:pt x="4072229" y="1857844"/>
                  </a:lnTo>
                  <a:lnTo>
                    <a:pt x="4078287" y="1853755"/>
                  </a:lnTo>
                  <a:lnTo>
                    <a:pt x="4082377" y="1847710"/>
                  </a:lnTo>
                  <a:lnTo>
                    <a:pt x="4083875" y="1840293"/>
                  </a:lnTo>
                  <a:lnTo>
                    <a:pt x="4083875" y="1725993"/>
                  </a:lnTo>
                  <a:close/>
                </a:path>
                <a:path w="11826240" h="2844800">
                  <a:moveTo>
                    <a:pt x="4083875" y="1192593"/>
                  </a:moveTo>
                  <a:lnTo>
                    <a:pt x="4082377" y="1185176"/>
                  </a:lnTo>
                  <a:lnTo>
                    <a:pt x="4078287" y="1179118"/>
                  </a:lnTo>
                  <a:lnTo>
                    <a:pt x="4072229" y="1175042"/>
                  </a:lnTo>
                  <a:lnTo>
                    <a:pt x="4064825" y="1173543"/>
                  </a:lnTo>
                  <a:lnTo>
                    <a:pt x="4057408" y="1175042"/>
                  </a:lnTo>
                  <a:lnTo>
                    <a:pt x="4051350" y="1179118"/>
                  </a:lnTo>
                  <a:lnTo>
                    <a:pt x="4047261" y="1185176"/>
                  </a:lnTo>
                  <a:lnTo>
                    <a:pt x="4045775" y="1192593"/>
                  </a:lnTo>
                  <a:lnTo>
                    <a:pt x="4045775" y="1306893"/>
                  </a:lnTo>
                  <a:lnTo>
                    <a:pt x="4047261" y="1314310"/>
                  </a:lnTo>
                  <a:lnTo>
                    <a:pt x="4051350" y="1320355"/>
                  </a:lnTo>
                  <a:lnTo>
                    <a:pt x="4057408" y="1324444"/>
                  </a:lnTo>
                  <a:lnTo>
                    <a:pt x="4064825" y="1325943"/>
                  </a:lnTo>
                  <a:lnTo>
                    <a:pt x="4072229" y="1324444"/>
                  </a:lnTo>
                  <a:lnTo>
                    <a:pt x="4078287" y="1320355"/>
                  </a:lnTo>
                  <a:lnTo>
                    <a:pt x="4082377" y="1314310"/>
                  </a:lnTo>
                  <a:lnTo>
                    <a:pt x="4083875" y="1306893"/>
                  </a:lnTo>
                  <a:lnTo>
                    <a:pt x="4083875" y="1192593"/>
                  </a:lnTo>
                  <a:close/>
                </a:path>
                <a:path w="11826240" h="2844800">
                  <a:moveTo>
                    <a:pt x="4083875" y="925893"/>
                  </a:moveTo>
                  <a:lnTo>
                    <a:pt x="4082377" y="918476"/>
                  </a:lnTo>
                  <a:lnTo>
                    <a:pt x="4078287" y="912418"/>
                  </a:lnTo>
                  <a:lnTo>
                    <a:pt x="4072229" y="908342"/>
                  </a:lnTo>
                  <a:lnTo>
                    <a:pt x="4064825" y="906843"/>
                  </a:lnTo>
                  <a:lnTo>
                    <a:pt x="4057408" y="908342"/>
                  </a:lnTo>
                  <a:lnTo>
                    <a:pt x="4051350" y="912418"/>
                  </a:lnTo>
                  <a:lnTo>
                    <a:pt x="4047261" y="918476"/>
                  </a:lnTo>
                  <a:lnTo>
                    <a:pt x="4045775" y="925893"/>
                  </a:lnTo>
                  <a:lnTo>
                    <a:pt x="4045775" y="1040193"/>
                  </a:lnTo>
                  <a:lnTo>
                    <a:pt x="4047261" y="1047610"/>
                  </a:lnTo>
                  <a:lnTo>
                    <a:pt x="4051350" y="1053655"/>
                  </a:lnTo>
                  <a:lnTo>
                    <a:pt x="4057408" y="1057744"/>
                  </a:lnTo>
                  <a:lnTo>
                    <a:pt x="4064825" y="1059243"/>
                  </a:lnTo>
                  <a:lnTo>
                    <a:pt x="4072229" y="1057744"/>
                  </a:lnTo>
                  <a:lnTo>
                    <a:pt x="4078287" y="1053655"/>
                  </a:lnTo>
                  <a:lnTo>
                    <a:pt x="4082377" y="1047610"/>
                  </a:lnTo>
                  <a:lnTo>
                    <a:pt x="4083875" y="1040193"/>
                  </a:lnTo>
                  <a:lnTo>
                    <a:pt x="4083875" y="925893"/>
                  </a:lnTo>
                  <a:close/>
                </a:path>
                <a:path w="11826240" h="2844800">
                  <a:moveTo>
                    <a:pt x="4083875" y="659193"/>
                  </a:moveTo>
                  <a:lnTo>
                    <a:pt x="4082377" y="651776"/>
                  </a:lnTo>
                  <a:lnTo>
                    <a:pt x="4078287" y="645718"/>
                  </a:lnTo>
                  <a:lnTo>
                    <a:pt x="4072229" y="641642"/>
                  </a:lnTo>
                  <a:lnTo>
                    <a:pt x="4064825" y="640143"/>
                  </a:lnTo>
                  <a:lnTo>
                    <a:pt x="4057408" y="641642"/>
                  </a:lnTo>
                  <a:lnTo>
                    <a:pt x="4051350" y="645718"/>
                  </a:lnTo>
                  <a:lnTo>
                    <a:pt x="4047261" y="651776"/>
                  </a:lnTo>
                  <a:lnTo>
                    <a:pt x="4045775" y="659193"/>
                  </a:lnTo>
                  <a:lnTo>
                    <a:pt x="4045775" y="773493"/>
                  </a:lnTo>
                  <a:lnTo>
                    <a:pt x="4047261" y="780910"/>
                  </a:lnTo>
                  <a:lnTo>
                    <a:pt x="4051350" y="786955"/>
                  </a:lnTo>
                  <a:lnTo>
                    <a:pt x="4057408" y="791044"/>
                  </a:lnTo>
                  <a:lnTo>
                    <a:pt x="4064825" y="792543"/>
                  </a:lnTo>
                  <a:lnTo>
                    <a:pt x="4072229" y="791044"/>
                  </a:lnTo>
                  <a:lnTo>
                    <a:pt x="4078287" y="786955"/>
                  </a:lnTo>
                  <a:lnTo>
                    <a:pt x="4082377" y="780910"/>
                  </a:lnTo>
                  <a:lnTo>
                    <a:pt x="4083875" y="773493"/>
                  </a:lnTo>
                  <a:lnTo>
                    <a:pt x="4083875" y="659193"/>
                  </a:lnTo>
                  <a:close/>
                </a:path>
                <a:path w="11826240" h="2844800">
                  <a:moveTo>
                    <a:pt x="4083875" y="392493"/>
                  </a:moveTo>
                  <a:lnTo>
                    <a:pt x="4082377" y="385076"/>
                  </a:lnTo>
                  <a:lnTo>
                    <a:pt x="4078287" y="379018"/>
                  </a:lnTo>
                  <a:lnTo>
                    <a:pt x="4072229" y="374942"/>
                  </a:lnTo>
                  <a:lnTo>
                    <a:pt x="4064825" y="373443"/>
                  </a:lnTo>
                  <a:lnTo>
                    <a:pt x="4057408" y="374942"/>
                  </a:lnTo>
                  <a:lnTo>
                    <a:pt x="4051350" y="379018"/>
                  </a:lnTo>
                  <a:lnTo>
                    <a:pt x="4047261" y="385076"/>
                  </a:lnTo>
                  <a:lnTo>
                    <a:pt x="4045775" y="392493"/>
                  </a:lnTo>
                  <a:lnTo>
                    <a:pt x="4045775" y="506793"/>
                  </a:lnTo>
                  <a:lnTo>
                    <a:pt x="4047261" y="514210"/>
                  </a:lnTo>
                  <a:lnTo>
                    <a:pt x="4051350" y="520255"/>
                  </a:lnTo>
                  <a:lnTo>
                    <a:pt x="4057408" y="524344"/>
                  </a:lnTo>
                  <a:lnTo>
                    <a:pt x="4064825" y="525843"/>
                  </a:lnTo>
                  <a:lnTo>
                    <a:pt x="4072229" y="524344"/>
                  </a:lnTo>
                  <a:lnTo>
                    <a:pt x="4078287" y="520255"/>
                  </a:lnTo>
                  <a:lnTo>
                    <a:pt x="4082377" y="514210"/>
                  </a:lnTo>
                  <a:lnTo>
                    <a:pt x="4083875" y="506793"/>
                  </a:lnTo>
                  <a:lnTo>
                    <a:pt x="4083875" y="392493"/>
                  </a:lnTo>
                  <a:close/>
                </a:path>
                <a:path w="11826240" h="2844800">
                  <a:moveTo>
                    <a:pt x="4185526" y="1498688"/>
                  </a:moveTo>
                  <a:lnTo>
                    <a:pt x="4183469" y="1491411"/>
                  </a:lnTo>
                  <a:lnTo>
                    <a:pt x="4178757" y="1485493"/>
                  </a:lnTo>
                  <a:lnTo>
                    <a:pt x="4172356" y="1481975"/>
                  </a:lnTo>
                  <a:lnTo>
                    <a:pt x="4165104" y="1481099"/>
                  </a:lnTo>
                  <a:lnTo>
                    <a:pt x="4157827" y="1483156"/>
                  </a:lnTo>
                  <a:lnTo>
                    <a:pt x="4083875" y="1521104"/>
                  </a:lnTo>
                  <a:lnTo>
                    <a:pt x="4083875" y="1459293"/>
                  </a:lnTo>
                  <a:lnTo>
                    <a:pt x="4082377" y="1451876"/>
                  </a:lnTo>
                  <a:lnTo>
                    <a:pt x="4078287" y="1445818"/>
                  </a:lnTo>
                  <a:lnTo>
                    <a:pt x="4072229" y="1441742"/>
                  </a:lnTo>
                  <a:lnTo>
                    <a:pt x="4064825" y="1440243"/>
                  </a:lnTo>
                  <a:lnTo>
                    <a:pt x="4057408" y="1441742"/>
                  </a:lnTo>
                  <a:lnTo>
                    <a:pt x="4051350" y="1445818"/>
                  </a:lnTo>
                  <a:lnTo>
                    <a:pt x="4047261" y="1451876"/>
                  </a:lnTo>
                  <a:lnTo>
                    <a:pt x="4045775" y="1459293"/>
                  </a:lnTo>
                  <a:lnTo>
                    <a:pt x="4045775" y="1573593"/>
                  </a:lnTo>
                  <a:lnTo>
                    <a:pt x="4047261" y="1581010"/>
                  </a:lnTo>
                  <a:lnTo>
                    <a:pt x="4051350" y="1587055"/>
                  </a:lnTo>
                  <a:lnTo>
                    <a:pt x="4057408" y="1591144"/>
                  </a:lnTo>
                  <a:lnTo>
                    <a:pt x="4064825" y="1592643"/>
                  </a:lnTo>
                  <a:lnTo>
                    <a:pt x="4072229" y="1591144"/>
                  </a:lnTo>
                  <a:lnTo>
                    <a:pt x="4078287" y="1587055"/>
                  </a:lnTo>
                  <a:lnTo>
                    <a:pt x="4082377" y="1581010"/>
                  </a:lnTo>
                  <a:lnTo>
                    <a:pt x="4083875" y="1573593"/>
                  </a:lnTo>
                  <a:lnTo>
                    <a:pt x="4083875" y="1563916"/>
                  </a:lnTo>
                  <a:lnTo>
                    <a:pt x="4175214" y="1517053"/>
                  </a:lnTo>
                  <a:lnTo>
                    <a:pt x="4181132" y="1512341"/>
                  </a:lnTo>
                  <a:lnTo>
                    <a:pt x="4184650" y="1505940"/>
                  </a:lnTo>
                  <a:lnTo>
                    <a:pt x="4185526" y="1498688"/>
                  </a:lnTo>
                  <a:close/>
                </a:path>
                <a:path w="11826240" h="2844800">
                  <a:moveTo>
                    <a:pt x="4422826" y="1376972"/>
                  </a:moveTo>
                  <a:lnTo>
                    <a:pt x="4420781" y="1369695"/>
                  </a:lnTo>
                  <a:lnTo>
                    <a:pt x="4416056" y="1363776"/>
                  </a:lnTo>
                  <a:lnTo>
                    <a:pt x="4409668" y="1360258"/>
                  </a:lnTo>
                  <a:lnTo>
                    <a:pt x="4402417" y="1359382"/>
                  </a:lnTo>
                  <a:lnTo>
                    <a:pt x="4395127" y="1361440"/>
                  </a:lnTo>
                  <a:lnTo>
                    <a:pt x="4293425" y="1413598"/>
                  </a:lnTo>
                  <a:lnTo>
                    <a:pt x="4287520" y="1418323"/>
                  </a:lnTo>
                  <a:lnTo>
                    <a:pt x="4283989" y="1424711"/>
                  </a:lnTo>
                  <a:lnTo>
                    <a:pt x="4283126" y="1431963"/>
                  </a:lnTo>
                  <a:lnTo>
                    <a:pt x="4285170" y="1439252"/>
                  </a:lnTo>
                  <a:lnTo>
                    <a:pt x="4289895" y="1445158"/>
                  </a:lnTo>
                  <a:lnTo>
                    <a:pt x="4296283" y="1448689"/>
                  </a:lnTo>
                  <a:lnTo>
                    <a:pt x="4303534" y="1449552"/>
                  </a:lnTo>
                  <a:lnTo>
                    <a:pt x="4310824" y="1447507"/>
                  </a:lnTo>
                  <a:lnTo>
                    <a:pt x="4412526" y="1395336"/>
                  </a:lnTo>
                  <a:lnTo>
                    <a:pt x="4418431" y="1390624"/>
                  </a:lnTo>
                  <a:lnTo>
                    <a:pt x="4421962" y="1384223"/>
                  </a:lnTo>
                  <a:lnTo>
                    <a:pt x="4422826" y="1376972"/>
                  </a:lnTo>
                  <a:close/>
                </a:path>
                <a:path w="11826240" h="2844800">
                  <a:moveTo>
                    <a:pt x="4660138" y="1255255"/>
                  </a:moveTo>
                  <a:lnTo>
                    <a:pt x="4658080" y="1247978"/>
                  </a:lnTo>
                  <a:lnTo>
                    <a:pt x="4653369" y="1242060"/>
                  </a:lnTo>
                  <a:lnTo>
                    <a:pt x="4646968" y="1238529"/>
                  </a:lnTo>
                  <a:lnTo>
                    <a:pt x="4639716" y="1237665"/>
                  </a:lnTo>
                  <a:lnTo>
                    <a:pt x="4632439" y="1239710"/>
                  </a:lnTo>
                  <a:lnTo>
                    <a:pt x="4530737" y="1291882"/>
                  </a:lnTo>
                  <a:lnTo>
                    <a:pt x="4524819" y="1296593"/>
                  </a:lnTo>
                  <a:lnTo>
                    <a:pt x="4521301" y="1302994"/>
                  </a:lnTo>
                  <a:lnTo>
                    <a:pt x="4520425" y="1310246"/>
                  </a:lnTo>
                  <a:lnTo>
                    <a:pt x="4522482" y="1317523"/>
                  </a:lnTo>
                  <a:lnTo>
                    <a:pt x="4527194" y="1323441"/>
                  </a:lnTo>
                  <a:lnTo>
                    <a:pt x="4533595" y="1326972"/>
                  </a:lnTo>
                  <a:lnTo>
                    <a:pt x="4540847" y="1327835"/>
                  </a:lnTo>
                  <a:lnTo>
                    <a:pt x="4548124" y="1325778"/>
                  </a:lnTo>
                  <a:lnTo>
                    <a:pt x="4649825" y="1273619"/>
                  </a:lnTo>
                  <a:lnTo>
                    <a:pt x="4655744" y="1268907"/>
                  </a:lnTo>
                  <a:lnTo>
                    <a:pt x="4659261" y="1262507"/>
                  </a:lnTo>
                  <a:lnTo>
                    <a:pt x="4660138" y="1255255"/>
                  </a:lnTo>
                  <a:close/>
                </a:path>
                <a:path w="11826240" h="2844800">
                  <a:moveTo>
                    <a:pt x="4897437" y="1133538"/>
                  </a:moveTo>
                  <a:lnTo>
                    <a:pt x="4895380" y="1126248"/>
                  </a:lnTo>
                  <a:lnTo>
                    <a:pt x="4890668" y="1120343"/>
                  </a:lnTo>
                  <a:lnTo>
                    <a:pt x="4884267" y="1116812"/>
                  </a:lnTo>
                  <a:lnTo>
                    <a:pt x="4877016" y="1115949"/>
                  </a:lnTo>
                  <a:lnTo>
                    <a:pt x="4869739" y="1117993"/>
                  </a:lnTo>
                  <a:lnTo>
                    <a:pt x="4768037" y="1170165"/>
                  </a:lnTo>
                  <a:lnTo>
                    <a:pt x="4762119" y="1174877"/>
                  </a:lnTo>
                  <a:lnTo>
                    <a:pt x="4758601" y="1181277"/>
                  </a:lnTo>
                  <a:lnTo>
                    <a:pt x="4757725" y="1188529"/>
                  </a:lnTo>
                  <a:lnTo>
                    <a:pt x="4759782" y="1195806"/>
                  </a:lnTo>
                  <a:lnTo>
                    <a:pt x="4764494" y="1201724"/>
                  </a:lnTo>
                  <a:lnTo>
                    <a:pt x="4770894" y="1205242"/>
                  </a:lnTo>
                  <a:lnTo>
                    <a:pt x="4778146" y="1206119"/>
                  </a:lnTo>
                  <a:lnTo>
                    <a:pt x="4785423" y="1204061"/>
                  </a:lnTo>
                  <a:lnTo>
                    <a:pt x="4887125" y="1151902"/>
                  </a:lnTo>
                  <a:lnTo>
                    <a:pt x="4893043" y="1147178"/>
                  </a:lnTo>
                  <a:lnTo>
                    <a:pt x="4896574" y="1140790"/>
                  </a:lnTo>
                  <a:lnTo>
                    <a:pt x="4897437" y="1133538"/>
                  </a:lnTo>
                  <a:close/>
                </a:path>
                <a:path w="11826240" h="2844800">
                  <a:moveTo>
                    <a:pt x="5196916" y="971588"/>
                  </a:moveTo>
                  <a:lnTo>
                    <a:pt x="5051742" y="938999"/>
                  </a:lnTo>
                  <a:lnTo>
                    <a:pt x="5086528" y="1006805"/>
                  </a:lnTo>
                  <a:lnTo>
                    <a:pt x="5005336" y="1048435"/>
                  </a:lnTo>
                  <a:lnTo>
                    <a:pt x="4999431" y="1053160"/>
                  </a:lnTo>
                  <a:lnTo>
                    <a:pt x="4995900" y="1059561"/>
                  </a:lnTo>
                  <a:lnTo>
                    <a:pt x="4995037" y="1066800"/>
                  </a:lnTo>
                  <a:lnTo>
                    <a:pt x="4997081" y="1074089"/>
                  </a:lnTo>
                  <a:lnTo>
                    <a:pt x="5001806" y="1080008"/>
                  </a:lnTo>
                  <a:lnTo>
                    <a:pt x="5008194" y="1083525"/>
                  </a:lnTo>
                  <a:lnTo>
                    <a:pt x="5015446" y="1084389"/>
                  </a:lnTo>
                  <a:lnTo>
                    <a:pt x="5022735" y="1082344"/>
                  </a:lnTo>
                  <a:lnTo>
                    <a:pt x="5103914" y="1040701"/>
                  </a:lnTo>
                  <a:lnTo>
                    <a:pt x="5138686" y="1108506"/>
                  </a:lnTo>
                  <a:lnTo>
                    <a:pt x="5186515" y="996061"/>
                  </a:lnTo>
                  <a:lnTo>
                    <a:pt x="5196916" y="971588"/>
                  </a:lnTo>
                  <a:close/>
                </a:path>
                <a:path w="11826240" h="2844800">
                  <a:moveTo>
                    <a:pt x="6060999" y="974191"/>
                  </a:moveTo>
                  <a:lnTo>
                    <a:pt x="6059500" y="966774"/>
                  </a:lnTo>
                  <a:lnTo>
                    <a:pt x="6055411" y="960729"/>
                  </a:lnTo>
                  <a:lnTo>
                    <a:pt x="6049365" y="956640"/>
                  </a:lnTo>
                  <a:lnTo>
                    <a:pt x="6041949" y="955141"/>
                  </a:lnTo>
                  <a:lnTo>
                    <a:pt x="6035497" y="955141"/>
                  </a:lnTo>
                  <a:lnTo>
                    <a:pt x="6035497" y="878941"/>
                  </a:lnTo>
                  <a:lnTo>
                    <a:pt x="5921197" y="974191"/>
                  </a:lnTo>
                  <a:lnTo>
                    <a:pt x="6035497" y="1069441"/>
                  </a:lnTo>
                  <a:lnTo>
                    <a:pt x="6035497" y="993241"/>
                  </a:lnTo>
                  <a:lnTo>
                    <a:pt x="6041949" y="993241"/>
                  </a:lnTo>
                  <a:lnTo>
                    <a:pt x="6049365" y="991743"/>
                  </a:lnTo>
                  <a:lnTo>
                    <a:pt x="6055411" y="987666"/>
                  </a:lnTo>
                  <a:lnTo>
                    <a:pt x="6059500" y="981608"/>
                  </a:lnTo>
                  <a:lnTo>
                    <a:pt x="6060999" y="974191"/>
                  </a:lnTo>
                  <a:close/>
                </a:path>
                <a:path w="11826240" h="2844800">
                  <a:moveTo>
                    <a:pt x="6327699" y="974191"/>
                  </a:moveTo>
                  <a:lnTo>
                    <a:pt x="6326200" y="966774"/>
                  </a:lnTo>
                  <a:lnTo>
                    <a:pt x="6322111" y="960729"/>
                  </a:lnTo>
                  <a:lnTo>
                    <a:pt x="6316065" y="956640"/>
                  </a:lnTo>
                  <a:lnTo>
                    <a:pt x="6308649" y="955141"/>
                  </a:lnTo>
                  <a:lnTo>
                    <a:pt x="6194349" y="955141"/>
                  </a:lnTo>
                  <a:lnTo>
                    <a:pt x="6186932" y="956640"/>
                  </a:lnTo>
                  <a:lnTo>
                    <a:pt x="6180874" y="960729"/>
                  </a:lnTo>
                  <a:lnTo>
                    <a:pt x="6176797" y="966774"/>
                  </a:lnTo>
                  <a:lnTo>
                    <a:pt x="6175299" y="974191"/>
                  </a:lnTo>
                  <a:lnTo>
                    <a:pt x="6176797" y="981608"/>
                  </a:lnTo>
                  <a:lnTo>
                    <a:pt x="6180874" y="987666"/>
                  </a:lnTo>
                  <a:lnTo>
                    <a:pt x="6186932" y="991743"/>
                  </a:lnTo>
                  <a:lnTo>
                    <a:pt x="6194349" y="993241"/>
                  </a:lnTo>
                  <a:lnTo>
                    <a:pt x="6308649" y="993241"/>
                  </a:lnTo>
                  <a:lnTo>
                    <a:pt x="6316065" y="991743"/>
                  </a:lnTo>
                  <a:lnTo>
                    <a:pt x="6322111" y="987666"/>
                  </a:lnTo>
                  <a:lnTo>
                    <a:pt x="6326200" y="981608"/>
                  </a:lnTo>
                  <a:lnTo>
                    <a:pt x="6327699" y="974191"/>
                  </a:lnTo>
                  <a:close/>
                </a:path>
                <a:path w="11826240" h="2844800">
                  <a:moveTo>
                    <a:pt x="6594399" y="974191"/>
                  </a:moveTo>
                  <a:lnTo>
                    <a:pt x="6592900" y="966774"/>
                  </a:lnTo>
                  <a:lnTo>
                    <a:pt x="6588811" y="960729"/>
                  </a:lnTo>
                  <a:lnTo>
                    <a:pt x="6582765" y="956640"/>
                  </a:lnTo>
                  <a:lnTo>
                    <a:pt x="6575349" y="955141"/>
                  </a:lnTo>
                  <a:lnTo>
                    <a:pt x="6461049" y="955141"/>
                  </a:lnTo>
                  <a:lnTo>
                    <a:pt x="6453632" y="956640"/>
                  </a:lnTo>
                  <a:lnTo>
                    <a:pt x="6447574" y="960729"/>
                  </a:lnTo>
                  <a:lnTo>
                    <a:pt x="6443497" y="966774"/>
                  </a:lnTo>
                  <a:lnTo>
                    <a:pt x="6441999" y="974191"/>
                  </a:lnTo>
                  <a:lnTo>
                    <a:pt x="6443497" y="981608"/>
                  </a:lnTo>
                  <a:lnTo>
                    <a:pt x="6447574" y="987666"/>
                  </a:lnTo>
                  <a:lnTo>
                    <a:pt x="6453632" y="991743"/>
                  </a:lnTo>
                  <a:lnTo>
                    <a:pt x="6461049" y="993241"/>
                  </a:lnTo>
                  <a:lnTo>
                    <a:pt x="6575349" y="993241"/>
                  </a:lnTo>
                  <a:lnTo>
                    <a:pt x="6582765" y="991743"/>
                  </a:lnTo>
                  <a:lnTo>
                    <a:pt x="6588811" y="987666"/>
                  </a:lnTo>
                  <a:lnTo>
                    <a:pt x="6592900" y="981608"/>
                  </a:lnTo>
                  <a:lnTo>
                    <a:pt x="6594399" y="974191"/>
                  </a:lnTo>
                  <a:close/>
                </a:path>
                <a:path w="11826240" h="2844800">
                  <a:moveTo>
                    <a:pt x="6861099" y="974191"/>
                  </a:moveTo>
                  <a:lnTo>
                    <a:pt x="6859600" y="966774"/>
                  </a:lnTo>
                  <a:lnTo>
                    <a:pt x="6855511" y="960729"/>
                  </a:lnTo>
                  <a:lnTo>
                    <a:pt x="6849465" y="956640"/>
                  </a:lnTo>
                  <a:lnTo>
                    <a:pt x="6842049" y="955141"/>
                  </a:lnTo>
                  <a:lnTo>
                    <a:pt x="6727749" y="955141"/>
                  </a:lnTo>
                  <a:lnTo>
                    <a:pt x="6720332" y="956640"/>
                  </a:lnTo>
                  <a:lnTo>
                    <a:pt x="6714274" y="960729"/>
                  </a:lnTo>
                  <a:lnTo>
                    <a:pt x="6710197" y="966774"/>
                  </a:lnTo>
                  <a:lnTo>
                    <a:pt x="6708699" y="974191"/>
                  </a:lnTo>
                  <a:lnTo>
                    <a:pt x="6710197" y="981608"/>
                  </a:lnTo>
                  <a:lnTo>
                    <a:pt x="6714274" y="987666"/>
                  </a:lnTo>
                  <a:lnTo>
                    <a:pt x="6720332" y="991743"/>
                  </a:lnTo>
                  <a:lnTo>
                    <a:pt x="6727749" y="993241"/>
                  </a:lnTo>
                  <a:lnTo>
                    <a:pt x="6842049" y="993241"/>
                  </a:lnTo>
                  <a:lnTo>
                    <a:pt x="6849465" y="991743"/>
                  </a:lnTo>
                  <a:lnTo>
                    <a:pt x="6855511" y="987666"/>
                  </a:lnTo>
                  <a:lnTo>
                    <a:pt x="6859600" y="981608"/>
                  </a:lnTo>
                  <a:lnTo>
                    <a:pt x="6861099" y="974191"/>
                  </a:lnTo>
                  <a:close/>
                </a:path>
                <a:path w="11826240" h="2844800">
                  <a:moveTo>
                    <a:pt x="7127799" y="974191"/>
                  </a:moveTo>
                  <a:lnTo>
                    <a:pt x="7126300" y="966774"/>
                  </a:lnTo>
                  <a:lnTo>
                    <a:pt x="7122211" y="960729"/>
                  </a:lnTo>
                  <a:lnTo>
                    <a:pt x="7116165" y="956640"/>
                  </a:lnTo>
                  <a:lnTo>
                    <a:pt x="7108749" y="955141"/>
                  </a:lnTo>
                  <a:lnTo>
                    <a:pt x="6994449" y="955141"/>
                  </a:lnTo>
                  <a:lnTo>
                    <a:pt x="6987032" y="956640"/>
                  </a:lnTo>
                  <a:lnTo>
                    <a:pt x="6980974" y="960729"/>
                  </a:lnTo>
                  <a:lnTo>
                    <a:pt x="6976897" y="966774"/>
                  </a:lnTo>
                  <a:lnTo>
                    <a:pt x="6975399" y="974191"/>
                  </a:lnTo>
                  <a:lnTo>
                    <a:pt x="6976897" y="981608"/>
                  </a:lnTo>
                  <a:lnTo>
                    <a:pt x="6980974" y="987666"/>
                  </a:lnTo>
                  <a:lnTo>
                    <a:pt x="6987032" y="991743"/>
                  </a:lnTo>
                  <a:lnTo>
                    <a:pt x="6994449" y="993241"/>
                  </a:lnTo>
                  <a:lnTo>
                    <a:pt x="7108749" y="993241"/>
                  </a:lnTo>
                  <a:lnTo>
                    <a:pt x="7116165" y="991743"/>
                  </a:lnTo>
                  <a:lnTo>
                    <a:pt x="7122211" y="987666"/>
                  </a:lnTo>
                  <a:lnTo>
                    <a:pt x="7126300" y="981608"/>
                  </a:lnTo>
                  <a:lnTo>
                    <a:pt x="7127799" y="974191"/>
                  </a:lnTo>
                  <a:close/>
                </a:path>
                <a:path w="11826240" h="2844800">
                  <a:moveTo>
                    <a:pt x="7394499" y="974191"/>
                  </a:moveTo>
                  <a:lnTo>
                    <a:pt x="7393000" y="966774"/>
                  </a:lnTo>
                  <a:lnTo>
                    <a:pt x="7388911" y="960729"/>
                  </a:lnTo>
                  <a:lnTo>
                    <a:pt x="7382865" y="956640"/>
                  </a:lnTo>
                  <a:lnTo>
                    <a:pt x="7375449" y="955141"/>
                  </a:lnTo>
                  <a:lnTo>
                    <a:pt x="7261149" y="955141"/>
                  </a:lnTo>
                  <a:lnTo>
                    <a:pt x="7253732" y="956640"/>
                  </a:lnTo>
                  <a:lnTo>
                    <a:pt x="7247674" y="960729"/>
                  </a:lnTo>
                  <a:lnTo>
                    <a:pt x="7243597" y="966774"/>
                  </a:lnTo>
                  <a:lnTo>
                    <a:pt x="7242099" y="974191"/>
                  </a:lnTo>
                  <a:lnTo>
                    <a:pt x="7243597" y="981608"/>
                  </a:lnTo>
                  <a:lnTo>
                    <a:pt x="7247674" y="987666"/>
                  </a:lnTo>
                  <a:lnTo>
                    <a:pt x="7253732" y="991743"/>
                  </a:lnTo>
                  <a:lnTo>
                    <a:pt x="7261149" y="993241"/>
                  </a:lnTo>
                  <a:lnTo>
                    <a:pt x="7375449" y="993241"/>
                  </a:lnTo>
                  <a:lnTo>
                    <a:pt x="7382865" y="991743"/>
                  </a:lnTo>
                  <a:lnTo>
                    <a:pt x="7388911" y="987666"/>
                  </a:lnTo>
                  <a:lnTo>
                    <a:pt x="7393000" y="981608"/>
                  </a:lnTo>
                  <a:lnTo>
                    <a:pt x="7394499" y="974191"/>
                  </a:lnTo>
                  <a:close/>
                </a:path>
                <a:path w="11826240" h="2844800">
                  <a:moveTo>
                    <a:pt x="7661199" y="974191"/>
                  </a:moveTo>
                  <a:lnTo>
                    <a:pt x="7659700" y="966774"/>
                  </a:lnTo>
                  <a:lnTo>
                    <a:pt x="7655611" y="960729"/>
                  </a:lnTo>
                  <a:lnTo>
                    <a:pt x="7649565" y="956640"/>
                  </a:lnTo>
                  <a:lnTo>
                    <a:pt x="7642149" y="955141"/>
                  </a:lnTo>
                  <a:lnTo>
                    <a:pt x="7527849" y="955141"/>
                  </a:lnTo>
                  <a:lnTo>
                    <a:pt x="7520432" y="956640"/>
                  </a:lnTo>
                  <a:lnTo>
                    <a:pt x="7514374" y="960729"/>
                  </a:lnTo>
                  <a:lnTo>
                    <a:pt x="7510297" y="966774"/>
                  </a:lnTo>
                  <a:lnTo>
                    <a:pt x="7508799" y="974191"/>
                  </a:lnTo>
                  <a:lnTo>
                    <a:pt x="7510297" y="981608"/>
                  </a:lnTo>
                  <a:lnTo>
                    <a:pt x="7514374" y="987666"/>
                  </a:lnTo>
                  <a:lnTo>
                    <a:pt x="7520432" y="991743"/>
                  </a:lnTo>
                  <a:lnTo>
                    <a:pt x="7527849" y="993241"/>
                  </a:lnTo>
                  <a:lnTo>
                    <a:pt x="7642149" y="993241"/>
                  </a:lnTo>
                  <a:lnTo>
                    <a:pt x="7649565" y="991743"/>
                  </a:lnTo>
                  <a:lnTo>
                    <a:pt x="7655611" y="987666"/>
                  </a:lnTo>
                  <a:lnTo>
                    <a:pt x="7659700" y="981608"/>
                  </a:lnTo>
                  <a:lnTo>
                    <a:pt x="7661199" y="974191"/>
                  </a:lnTo>
                  <a:close/>
                </a:path>
                <a:path w="11826240" h="2844800">
                  <a:moveTo>
                    <a:pt x="7894650" y="2169274"/>
                  </a:moveTo>
                  <a:lnTo>
                    <a:pt x="7893151" y="2161857"/>
                  </a:lnTo>
                  <a:lnTo>
                    <a:pt x="7889075" y="2155812"/>
                  </a:lnTo>
                  <a:lnTo>
                    <a:pt x="7883017" y="2151723"/>
                  </a:lnTo>
                  <a:lnTo>
                    <a:pt x="7875600" y="2150224"/>
                  </a:lnTo>
                  <a:lnTo>
                    <a:pt x="7868183" y="2151723"/>
                  </a:lnTo>
                  <a:lnTo>
                    <a:pt x="7862138" y="2155812"/>
                  </a:lnTo>
                  <a:lnTo>
                    <a:pt x="7858049" y="2161857"/>
                  </a:lnTo>
                  <a:lnTo>
                    <a:pt x="7856550" y="2169274"/>
                  </a:lnTo>
                  <a:lnTo>
                    <a:pt x="7856550" y="2283574"/>
                  </a:lnTo>
                  <a:lnTo>
                    <a:pt x="7858049" y="2290991"/>
                  </a:lnTo>
                  <a:lnTo>
                    <a:pt x="7862138" y="2297049"/>
                  </a:lnTo>
                  <a:lnTo>
                    <a:pt x="7868183" y="2301125"/>
                  </a:lnTo>
                  <a:lnTo>
                    <a:pt x="7875600" y="2302624"/>
                  </a:lnTo>
                  <a:lnTo>
                    <a:pt x="7883017" y="2301125"/>
                  </a:lnTo>
                  <a:lnTo>
                    <a:pt x="7889075" y="2297049"/>
                  </a:lnTo>
                  <a:lnTo>
                    <a:pt x="7893151" y="2290991"/>
                  </a:lnTo>
                  <a:lnTo>
                    <a:pt x="7894650" y="2283574"/>
                  </a:lnTo>
                  <a:lnTo>
                    <a:pt x="7894650" y="2169274"/>
                  </a:lnTo>
                  <a:close/>
                </a:path>
                <a:path w="11826240" h="2844800">
                  <a:moveTo>
                    <a:pt x="7894650" y="1902574"/>
                  </a:moveTo>
                  <a:lnTo>
                    <a:pt x="7893151" y="1895157"/>
                  </a:lnTo>
                  <a:lnTo>
                    <a:pt x="7889075" y="1889112"/>
                  </a:lnTo>
                  <a:lnTo>
                    <a:pt x="7883017" y="1885022"/>
                  </a:lnTo>
                  <a:lnTo>
                    <a:pt x="7875600" y="1883524"/>
                  </a:lnTo>
                  <a:lnTo>
                    <a:pt x="7868183" y="1885022"/>
                  </a:lnTo>
                  <a:lnTo>
                    <a:pt x="7862138" y="1889112"/>
                  </a:lnTo>
                  <a:lnTo>
                    <a:pt x="7858049" y="1895157"/>
                  </a:lnTo>
                  <a:lnTo>
                    <a:pt x="7856550" y="1902574"/>
                  </a:lnTo>
                  <a:lnTo>
                    <a:pt x="7856550" y="2016874"/>
                  </a:lnTo>
                  <a:lnTo>
                    <a:pt x="7858049" y="2024291"/>
                  </a:lnTo>
                  <a:lnTo>
                    <a:pt x="7862138" y="2030349"/>
                  </a:lnTo>
                  <a:lnTo>
                    <a:pt x="7868183" y="2034425"/>
                  </a:lnTo>
                  <a:lnTo>
                    <a:pt x="7875600" y="2035924"/>
                  </a:lnTo>
                  <a:lnTo>
                    <a:pt x="7883017" y="2034425"/>
                  </a:lnTo>
                  <a:lnTo>
                    <a:pt x="7889075" y="2030349"/>
                  </a:lnTo>
                  <a:lnTo>
                    <a:pt x="7893151" y="2024291"/>
                  </a:lnTo>
                  <a:lnTo>
                    <a:pt x="7894650" y="2016874"/>
                  </a:lnTo>
                  <a:lnTo>
                    <a:pt x="7894650" y="1902574"/>
                  </a:lnTo>
                  <a:close/>
                </a:path>
                <a:path w="11826240" h="2844800">
                  <a:moveTo>
                    <a:pt x="7894650" y="1635874"/>
                  </a:moveTo>
                  <a:lnTo>
                    <a:pt x="7893151" y="1628457"/>
                  </a:lnTo>
                  <a:lnTo>
                    <a:pt x="7889075" y="1622412"/>
                  </a:lnTo>
                  <a:lnTo>
                    <a:pt x="7883017" y="1618322"/>
                  </a:lnTo>
                  <a:lnTo>
                    <a:pt x="7875600" y="1616824"/>
                  </a:lnTo>
                  <a:lnTo>
                    <a:pt x="7868183" y="1618322"/>
                  </a:lnTo>
                  <a:lnTo>
                    <a:pt x="7862138" y="1622412"/>
                  </a:lnTo>
                  <a:lnTo>
                    <a:pt x="7858049" y="1628457"/>
                  </a:lnTo>
                  <a:lnTo>
                    <a:pt x="7856550" y="1635874"/>
                  </a:lnTo>
                  <a:lnTo>
                    <a:pt x="7856550" y="1750174"/>
                  </a:lnTo>
                  <a:lnTo>
                    <a:pt x="7858049" y="1757591"/>
                  </a:lnTo>
                  <a:lnTo>
                    <a:pt x="7862138" y="1763649"/>
                  </a:lnTo>
                  <a:lnTo>
                    <a:pt x="7868183" y="1767725"/>
                  </a:lnTo>
                  <a:lnTo>
                    <a:pt x="7875600" y="1769224"/>
                  </a:lnTo>
                  <a:lnTo>
                    <a:pt x="7883017" y="1767725"/>
                  </a:lnTo>
                  <a:lnTo>
                    <a:pt x="7889075" y="1763649"/>
                  </a:lnTo>
                  <a:lnTo>
                    <a:pt x="7893151" y="1757591"/>
                  </a:lnTo>
                  <a:lnTo>
                    <a:pt x="7894650" y="1750174"/>
                  </a:lnTo>
                  <a:lnTo>
                    <a:pt x="7894650" y="1635874"/>
                  </a:lnTo>
                  <a:close/>
                </a:path>
                <a:path w="11826240" h="2844800">
                  <a:moveTo>
                    <a:pt x="7894650" y="1369174"/>
                  </a:moveTo>
                  <a:lnTo>
                    <a:pt x="7893151" y="1361757"/>
                  </a:lnTo>
                  <a:lnTo>
                    <a:pt x="7889075" y="1355712"/>
                  </a:lnTo>
                  <a:lnTo>
                    <a:pt x="7883017" y="1351622"/>
                  </a:lnTo>
                  <a:lnTo>
                    <a:pt x="7875600" y="1350124"/>
                  </a:lnTo>
                  <a:lnTo>
                    <a:pt x="7868183" y="1351622"/>
                  </a:lnTo>
                  <a:lnTo>
                    <a:pt x="7862138" y="1355712"/>
                  </a:lnTo>
                  <a:lnTo>
                    <a:pt x="7858049" y="1361757"/>
                  </a:lnTo>
                  <a:lnTo>
                    <a:pt x="7856550" y="1369174"/>
                  </a:lnTo>
                  <a:lnTo>
                    <a:pt x="7856550" y="1483474"/>
                  </a:lnTo>
                  <a:lnTo>
                    <a:pt x="7858049" y="1490891"/>
                  </a:lnTo>
                  <a:lnTo>
                    <a:pt x="7862138" y="1496949"/>
                  </a:lnTo>
                  <a:lnTo>
                    <a:pt x="7868183" y="1501025"/>
                  </a:lnTo>
                  <a:lnTo>
                    <a:pt x="7875600" y="1502524"/>
                  </a:lnTo>
                  <a:lnTo>
                    <a:pt x="7883017" y="1501025"/>
                  </a:lnTo>
                  <a:lnTo>
                    <a:pt x="7889075" y="1496949"/>
                  </a:lnTo>
                  <a:lnTo>
                    <a:pt x="7893151" y="1490891"/>
                  </a:lnTo>
                  <a:lnTo>
                    <a:pt x="7894650" y="1483474"/>
                  </a:lnTo>
                  <a:lnTo>
                    <a:pt x="7894650" y="1369174"/>
                  </a:lnTo>
                  <a:close/>
                </a:path>
                <a:path w="11826240" h="2844800">
                  <a:moveTo>
                    <a:pt x="7894650" y="1102474"/>
                  </a:moveTo>
                  <a:lnTo>
                    <a:pt x="7893151" y="1095057"/>
                  </a:lnTo>
                  <a:lnTo>
                    <a:pt x="7889075" y="1089012"/>
                  </a:lnTo>
                  <a:lnTo>
                    <a:pt x="7883017" y="1084922"/>
                  </a:lnTo>
                  <a:lnTo>
                    <a:pt x="7875600" y="1083424"/>
                  </a:lnTo>
                  <a:lnTo>
                    <a:pt x="7868183" y="1084922"/>
                  </a:lnTo>
                  <a:lnTo>
                    <a:pt x="7862138" y="1089012"/>
                  </a:lnTo>
                  <a:lnTo>
                    <a:pt x="7858049" y="1095057"/>
                  </a:lnTo>
                  <a:lnTo>
                    <a:pt x="7856550" y="1102474"/>
                  </a:lnTo>
                  <a:lnTo>
                    <a:pt x="7856550" y="1216774"/>
                  </a:lnTo>
                  <a:lnTo>
                    <a:pt x="7858049" y="1224191"/>
                  </a:lnTo>
                  <a:lnTo>
                    <a:pt x="7862138" y="1230249"/>
                  </a:lnTo>
                  <a:lnTo>
                    <a:pt x="7868183" y="1234325"/>
                  </a:lnTo>
                  <a:lnTo>
                    <a:pt x="7875600" y="1235824"/>
                  </a:lnTo>
                  <a:lnTo>
                    <a:pt x="7883017" y="1234325"/>
                  </a:lnTo>
                  <a:lnTo>
                    <a:pt x="7889075" y="1230249"/>
                  </a:lnTo>
                  <a:lnTo>
                    <a:pt x="7893151" y="1224191"/>
                  </a:lnTo>
                  <a:lnTo>
                    <a:pt x="7894650" y="1216774"/>
                  </a:lnTo>
                  <a:lnTo>
                    <a:pt x="7894650" y="1102474"/>
                  </a:lnTo>
                  <a:close/>
                </a:path>
                <a:path w="11826240" h="2844800">
                  <a:moveTo>
                    <a:pt x="7894650" y="569074"/>
                  </a:moveTo>
                  <a:lnTo>
                    <a:pt x="7893151" y="561657"/>
                  </a:lnTo>
                  <a:lnTo>
                    <a:pt x="7889075" y="555612"/>
                  </a:lnTo>
                  <a:lnTo>
                    <a:pt x="7883017" y="551522"/>
                  </a:lnTo>
                  <a:lnTo>
                    <a:pt x="7875600" y="550024"/>
                  </a:lnTo>
                  <a:lnTo>
                    <a:pt x="7868183" y="551522"/>
                  </a:lnTo>
                  <a:lnTo>
                    <a:pt x="7862138" y="555612"/>
                  </a:lnTo>
                  <a:lnTo>
                    <a:pt x="7858049" y="561657"/>
                  </a:lnTo>
                  <a:lnTo>
                    <a:pt x="7856550" y="569074"/>
                  </a:lnTo>
                  <a:lnTo>
                    <a:pt x="7856550" y="683374"/>
                  </a:lnTo>
                  <a:lnTo>
                    <a:pt x="7858049" y="690791"/>
                  </a:lnTo>
                  <a:lnTo>
                    <a:pt x="7862138" y="696849"/>
                  </a:lnTo>
                  <a:lnTo>
                    <a:pt x="7868183" y="700925"/>
                  </a:lnTo>
                  <a:lnTo>
                    <a:pt x="7875600" y="702424"/>
                  </a:lnTo>
                  <a:lnTo>
                    <a:pt x="7883017" y="700925"/>
                  </a:lnTo>
                  <a:lnTo>
                    <a:pt x="7889075" y="696849"/>
                  </a:lnTo>
                  <a:lnTo>
                    <a:pt x="7893151" y="690791"/>
                  </a:lnTo>
                  <a:lnTo>
                    <a:pt x="7894650" y="683374"/>
                  </a:lnTo>
                  <a:lnTo>
                    <a:pt x="7894650" y="569074"/>
                  </a:lnTo>
                  <a:close/>
                </a:path>
                <a:path w="11826240" h="2844800">
                  <a:moveTo>
                    <a:pt x="7894650" y="302374"/>
                  </a:moveTo>
                  <a:lnTo>
                    <a:pt x="7893151" y="294957"/>
                  </a:lnTo>
                  <a:lnTo>
                    <a:pt x="7889075" y="288912"/>
                  </a:lnTo>
                  <a:lnTo>
                    <a:pt x="7883017" y="284822"/>
                  </a:lnTo>
                  <a:lnTo>
                    <a:pt x="7875600" y="283324"/>
                  </a:lnTo>
                  <a:lnTo>
                    <a:pt x="7868183" y="284822"/>
                  </a:lnTo>
                  <a:lnTo>
                    <a:pt x="7862138" y="288912"/>
                  </a:lnTo>
                  <a:lnTo>
                    <a:pt x="7858049" y="294957"/>
                  </a:lnTo>
                  <a:lnTo>
                    <a:pt x="7856550" y="302374"/>
                  </a:lnTo>
                  <a:lnTo>
                    <a:pt x="7856550" y="416674"/>
                  </a:lnTo>
                  <a:lnTo>
                    <a:pt x="7858049" y="424091"/>
                  </a:lnTo>
                  <a:lnTo>
                    <a:pt x="7862138" y="430149"/>
                  </a:lnTo>
                  <a:lnTo>
                    <a:pt x="7868183" y="434225"/>
                  </a:lnTo>
                  <a:lnTo>
                    <a:pt x="7875600" y="435724"/>
                  </a:lnTo>
                  <a:lnTo>
                    <a:pt x="7883017" y="434225"/>
                  </a:lnTo>
                  <a:lnTo>
                    <a:pt x="7889075" y="430149"/>
                  </a:lnTo>
                  <a:lnTo>
                    <a:pt x="7893151" y="424091"/>
                  </a:lnTo>
                  <a:lnTo>
                    <a:pt x="7894650" y="416674"/>
                  </a:lnTo>
                  <a:lnTo>
                    <a:pt x="7894650" y="302374"/>
                  </a:lnTo>
                  <a:close/>
                </a:path>
                <a:path w="11826240" h="2844800">
                  <a:moveTo>
                    <a:pt x="7894650" y="35674"/>
                  </a:moveTo>
                  <a:lnTo>
                    <a:pt x="7893151" y="28257"/>
                  </a:lnTo>
                  <a:lnTo>
                    <a:pt x="7889075" y="22212"/>
                  </a:lnTo>
                  <a:lnTo>
                    <a:pt x="7883017" y="18122"/>
                  </a:lnTo>
                  <a:lnTo>
                    <a:pt x="7875600" y="16624"/>
                  </a:lnTo>
                  <a:lnTo>
                    <a:pt x="7868183" y="18122"/>
                  </a:lnTo>
                  <a:lnTo>
                    <a:pt x="7862138" y="22212"/>
                  </a:lnTo>
                  <a:lnTo>
                    <a:pt x="7858049" y="28257"/>
                  </a:lnTo>
                  <a:lnTo>
                    <a:pt x="7856550" y="35674"/>
                  </a:lnTo>
                  <a:lnTo>
                    <a:pt x="7856550" y="149974"/>
                  </a:lnTo>
                  <a:lnTo>
                    <a:pt x="7858049" y="157391"/>
                  </a:lnTo>
                  <a:lnTo>
                    <a:pt x="7862138" y="163449"/>
                  </a:lnTo>
                  <a:lnTo>
                    <a:pt x="7868183" y="167525"/>
                  </a:lnTo>
                  <a:lnTo>
                    <a:pt x="7875600" y="169024"/>
                  </a:lnTo>
                  <a:lnTo>
                    <a:pt x="7883017" y="167525"/>
                  </a:lnTo>
                  <a:lnTo>
                    <a:pt x="7889075" y="163449"/>
                  </a:lnTo>
                  <a:lnTo>
                    <a:pt x="7893151" y="157391"/>
                  </a:lnTo>
                  <a:lnTo>
                    <a:pt x="7894650" y="149974"/>
                  </a:lnTo>
                  <a:lnTo>
                    <a:pt x="7894650" y="35674"/>
                  </a:lnTo>
                  <a:close/>
                </a:path>
                <a:path w="11826240" h="2844800">
                  <a:moveTo>
                    <a:pt x="7927899" y="974191"/>
                  </a:moveTo>
                  <a:lnTo>
                    <a:pt x="7926400" y="966774"/>
                  </a:lnTo>
                  <a:lnTo>
                    <a:pt x="7922311" y="960729"/>
                  </a:lnTo>
                  <a:lnTo>
                    <a:pt x="7916265" y="956640"/>
                  </a:lnTo>
                  <a:lnTo>
                    <a:pt x="7908849" y="955141"/>
                  </a:lnTo>
                  <a:lnTo>
                    <a:pt x="7893621" y="955141"/>
                  </a:lnTo>
                  <a:lnTo>
                    <a:pt x="7894650" y="950074"/>
                  </a:lnTo>
                  <a:lnTo>
                    <a:pt x="7894650" y="835774"/>
                  </a:lnTo>
                  <a:lnTo>
                    <a:pt x="7893151" y="828357"/>
                  </a:lnTo>
                  <a:lnTo>
                    <a:pt x="7889075" y="822312"/>
                  </a:lnTo>
                  <a:lnTo>
                    <a:pt x="7883017" y="818222"/>
                  </a:lnTo>
                  <a:lnTo>
                    <a:pt x="7875600" y="816724"/>
                  </a:lnTo>
                  <a:lnTo>
                    <a:pt x="7868183" y="818222"/>
                  </a:lnTo>
                  <a:lnTo>
                    <a:pt x="7862138" y="822312"/>
                  </a:lnTo>
                  <a:lnTo>
                    <a:pt x="7858049" y="828357"/>
                  </a:lnTo>
                  <a:lnTo>
                    <a:pt x="7856550" y="835774"/>
                  </a:lnTo>
                  <a:lnTo>
                    <a:pt x="7856550" y="950074"/>
                  </a:lnTo>
                  <a:lnTo>
                    <a:pt x="7857566" y="955141"/>
                  </a:lnTo>
                  <a:lnTo>
                    <a:pt x="7794549" y="955141"/>
                  </a:lnTo>
                  <a:lnTo>
                    <a:pt x="7787132" y="956640"/>
                  </a:lnTo>
                  <a:lnTo>
                    <a:pt x="7781074" y="960729"/>
                  </a:lnTo>
                  <a:lnTo>
                    <a:pt x="7776997" y="966774"/>
                  </a:lnTo>
                  <a:lnTo>
                    <a:pt x="7775499" y="974191"/>
                  </a:lnTo>
                  <a:lnTo>
                    <a:pt x="7776997" y="981608"/>
                  </a:lnTo>
                  <a:lnTo>
                    <a:pt x="7781074" y="987666"/>
                  </a:lnTo>
                  <a:lnTo>
                    <a:pt x="7787132" y="991743"/>
                  </a:lnTo>
                  <a:lnTo>
                    <a:pt x="7794549" y="993241"/>
                  </a:lnTo>
                  <a:lnTo>
                    <a:pt x="7908849" y="993241"/>
                  </a:lnTo>
                  <a:lnTo>
                    <a:pt x="7916265" y="991743"/>
                  </a:lnTo>
                  <a:lnTo>
                    <a:pt x="7922311" y="987666"/>
                  </a:lnTo>
                  <a:lnTo>
                    <a:pt x="7926400" y="981608"/>
                  </a:lnTo>
                  <a:lnTo>
                    <a:pt x="7927899" y="974191"/>
                  </a:lnTo>
                  <a:close/>
                </a:path>
                <a:path w="11826240" h="2844800">
                  <a:moveTo>
                    <a:pt x="8055559" y="2321674"/>
                  </a:moveTo>
                  <a:lnTo>
                    <a:pt x="8054073" y="2314257"/>
                  </a:lnTo>
                  <a:lnTo>
                    <a:pt x="8049984" y="2308212"/>
                  </a:lnTo>
                  <a:lnTo>
                    <a:pt x="8043926" y="2304123"/>
                  </a:lnTo>
                  <a:lnTo>
                    <a:pt x="8036509" y="2302624"/>
                  </a:lnTo>
                  <a:lnTo>
                    <a:pt x="7922209" y="2302624"/>
                  </a:lnTo>
                  <a:lnTo>
                    <a:pt x="7914805" y="2304123"/>
                  </a:lnTo>
                  <a:lnTo>
                    <a:pt x="7908747" y="2308212"/>
                  </a:lnTo>
                  <a:lnTo>
                    <a:pt x="7904658" y="2314257"/>
                  </a:lnTo>
                  <a:lnTo>
                    <a:pt x="7903159" y="2321674"/>
                  </a:lnTo>
                  <a:lnTo>
                    <a:pt x="7904658" y="2329091"/>
                  </a:lnTo>
                  <a:lnTo>
                    <a:pt x="7908747" y="2335149"/>
                  </a:lnTo>
                  <a:lnTo>
                    <a:pt x="7914805" y="2339225"/>
                  </a:lnTo>
                  <a:lnTo>
                    <a:pt x="7922209" y="2340724"/>
                  </a:lnTo>
                  <a:lnTo>
                    <a:pt x="8036509" y="2340724"/>
                  </a:lnTo>
                  <a:lnTo>
                    <a:pt x="8043926" y="2339225"/>
                  </a:lnTo>
                  <a:lnTo>
                    <a:pt x="8049984" y="2335149"/>
                  </a:lnTo>
                  <a:lnTo>
                    <a:pt x="8054073" y="2329091"/>
                  </a:lnTo>
                  <a:lnTo>
                    <a:pt x="8055559" y="2321674"/>
                  </a:lnTo>
                  <a:close/>
                </a:path>
                <a:path w="11826240" h="2844800">
                  <a:moveTo>
                    <a:pt x="8144726" y="19050"/>
                  </a:moveTo>
                  <a:lnTo>
                    <a:pt x="8143227" y="11633"/>
                  </a:lnTo>
                  <a:lnTo>
                    <a:pt x="8139150" y="5575"/>
                  </a:lnTo>
                  <a:lnTo>
                    <a:pt x="8133093" y="1498"/>
                  </a:lnTo>
                  <a:lnTo>
                    <a:pt x="8125676" y="0"/>
                  </a:lnTo>
                  <a:lnTo>
                    <a:pt x="8011376" y="0"/>
                  </a:lnTo>
                  <a:lnTo>
                    <a:pt x="8003959" y="1498"/>
                  </a:lnTo>
                  <a:lnTo>
                    <a:pt x="7997901" y="5575"/>
                  </a:lnTo>
                  <a:lnTo>
                    <a:pt x="7993824" y="11633"/>
                  </a:lnTo>
                  <a:lnTo>
                    <a:pt x="7992326" y="19050"/>
                  </a:lnTo>
                  <a:lnTo>
                    <a:pt x="7993824" y="26466"/>
                  </a:lnTo>
                  <a:lnTo>
                    <a:pt x="7997901" y="32524"/>
                  </a:lnTo>
                  <a:lnTo>
                    <a:pt x="8003959" y="36601"/>
                  </a:lnTo>
                  <a:lnTo>
                    <a:pt x="8011376" y="38100"/>
                  </a:lnTo>
                  <a:lnTo>
                    <a:pt x="8125676" y="38100"/>
                  </a:lnTo>
                  <a:lnTo>
                    <a:pt x="8133093" y="36601"/>
                  </a:lnTo>
                  <a:lnTo>
                    <a:pt x="8139150" y="32524"/>
                  </a:lnTo>
                  <a:lnTo>
                    <a:pt x="8143227" y="26466"/>
                  </a:lnTo>
                  <a:lnTo>
                    <a:pt x="8144726" y="19050"/>
                  </a:lnTo>
                  <a:close/>
                </a:path>
                <a:path w="11826240" h="2844800">
                  <a:moveTo>
                    <a:pt x="8322259" y="2321674"/>
                  </a:moveTo>
                  <a:lnTo>
                    <a:pt x="8320773" y="2314257"/>
                  </a:lnTo>
                  <a:lnTo>
                    <a:pt x="8316684" y="2308212"/>
                  </a:lnTo>
                  <a:lnTo>
                    <a:pt x="8310626" y="2304123"/>
                  </a:lnTo>
                  <a:lnTo>
                    <a:pt x="8303209" y="2302624"/>
                  </a:lnTo>
                  <a:lnTo>
                    <a:pt x="8188909" y="2302624"/>
                  </a:lnTo>
                  <a:lnTo>
                    <a:pt x="8181505" y="2304123"/>
                  </a:lnTo>
                  <a:lnTo>
                    <a:pt x="8175447" y="2308212"/>
                  </a:lnTo>
                  <a:lnTo>
                    <a:pt x="8171358" y="2314257"/>
                  </a:lnTo>
                  <a:lnTo>
                    <a:pt x="8169859" y="2321674"/>
                  </a:lnTo>
                  <a:lnTo>
                    <a:pt x="8171358" y="2329091"/>
                  </a:lnTo>
                  <a:lnTo>
                    <a:pt x="8175447" y="2335149"/>
                  </a:lnTo>
                  <a:lnTo>
                    <a:pt x="8181505" y="2339225"/>
                  </a:lnTo>
                  <a:lnTo>
                    <a:pt x="8188909" y="2340724"/>
                  </a:lnTo>
                  <a:lnTo>
                    <a:pt x="8303209" y="2340724"/>
                  </a:lnTo>
                  <a:lnTo>
                    <a:pt x="8310626" y="2339225"/>
                  </a:lnTo>
                  <a:lnTo>
                    <a:pt x="8316684" y="2335149"/>
                  </a:lnTo>
                  <a:lnTo>
                    <a:pt x="8320773" y="2329091"/>
                  </a:lnTo>
                  <a:lnTo>
                    <a:pt x="8322259" y="2321674"/>
                  </a:lnTo>
                  <a:close/>
                </a:path>
                <a:path w="11826240" h="2844800">
                  <a:moveTo>
                    <a:pt x="8411426" y="19050"/>
                  </a:moveTo>
                  <a:lnTo>
                    <a:pt x="8409927" y="11633"/>
                  </a:lnTo>
                  <a:lnTo>
                    <a:pt x="8405850" y="5575"/>
                  </a:lnTo>
                  <a:lnTo>
                    <a:pt x="8399793" y="1498"/>
                  </a:lnTo>
                  <a:lnTo>
                    <a:pt x="8392376" y="0"/>
                  </a:lnTo>
                  <a:lnTo>
                    <a:pt x="8278076" y="0"/>
                  </a:lnTo>
                  <a:lnTo>
                    <a:pt x="8270659" y="1498"/>
                  </a:lnTo>
                  <a:lnTo>
                    <a:pt x="8264601" y="5575"/>
                  </a:lnTo>
                  <a:lnTo>
                    <a:pt x="8260524" y="11633"/>
                  </a:lnTo>
                  <a:lnTo>
                    <a:pt x="8259026" y="19050"/>
                  </a:lnTo>
                  <a:lnTo>
                    <a:pt x="8260524" y="26466"/>
                  </a:lnTo>
                  <a:lnTo>
                    <a:pt x="8264601" y="32524"/>
                  </a:lnTo>
                  <a:lnTo>
                    <a:pt x="8270659" y="36601"/>
                  </a:lnTo>
                  <a:lnTo>
                    <a:pt x="8278076" y="38100"/>
                  </a:lnTo>
                  <a:lnTo>
                    <a:pt x="8392376" y="38100"/>
                  </a:lnTo>
                  <a:lnTo>
                    <a:pt x="8399793" y="36601"/>
                  </a:lnTo>
                  <a:lnTo>
                    <a:pt x="8405850" y="32524"/>
                  </a:lnTo>
                  <a:lnTo>
                    <a:pt x="8409927" y="26466"/>
                  </a:lnTo>
                  <a:lnTo>
                    <a:pt x="8411426" y="19050"/>
                  </a:lnTo>
                  <a:close/>
                </a:path>
                <a:path w="11826240" h="2844800">
                  <a:moveTo>
                    <a:pt x="8588959" y="2321674"/>
                  </a:moveTo>
                  <a:lnTo>
                    <a:pt x="8587473" y="2314257"/>
                  </a:lnTo>
                  <a:lnTo>
                    <a:pt x="8583384" y="2308212"/>
                  </a:lnTo>
                  <a:lnTo>
                    <a:pt x="8577326" y="2304123"/>
                  </a:lnTo>
                  <a:lnTo>
                    <a:pt x="8569909" y="2302624"/>
                  </a:lnTo>
                  <a:lnTo>
                    <a:pt x="8455609" y="2302624"/>
                  </a:lnTo>
                  <a:lnTo>
                    <a:pt x="8448205" y="2304123"/>
                  </a:lnTo>
                  <a:lnTo>
                    <a:pt x="8442147" y="2308212"/>
                  </a:lnTo>
                  <a:lnTo>
                    <a:pt x="8438058" y="2314257"/>
                  </a:lnTo>
                  <a:lnTo>
                    <a:pt x="8436559" y="2321674"/>
                  </a:lnTo>
                  <a:lnTo>
                    <a:pt x="8438058" y="2329091"/>
                  </a:lnTo>
                  <a:lnTo>
                    <a:pt x="8442147" y="2335149"/>
                  </a:lnTo>
                  <a:lnTo>
                    <a:pt x="8448205" y="2339225"/>
                  </a:lnTo>
                  <a:lnTo>
                    <a:pt x="8455609" y="2340724"/>
                  </a:lnTo>
                  <a:lnTo>
                    <a:pt x="8569909" y="2340724"/>
                  </a:lnTo>
                  <a:lnTo>
                    <a:pt x="8577326" y="2339225"/>
                  </a:lnTo>
                  <a:lnTo>
                    <a:pt x="8583384" y="2335149"/>
                  </a:lnTo>
                  <a:lnTo>
                    <a:pt x="8587473" y="2329091"/>
                  </a:lnTo>
                  <a:lnTo>
                    <a:pt x="8588959" y="2321674"/>
                  </a:lnTo>
                  <a:close/>
                </a:path>
                <a:path w="11826240" h="2844800">
                  <a:moveTo>
                    <a:pt x="8678126" y="19050"/>
                  </a:moveTo>
                  <a:lnTo>
                    <a:pt x="8676627" y="11633"/>
                  </a:lnTo>
                  <a:lnTo>
                    <a:pt x="8672551" y="5575"/>
                  </a:lnTo>
                  <a:lnTo>
                    <a:pt x="8666493" y="1498"/>
                  </a:lnTo>
                  <a:lnTo>
                    <a:pt x="8659076" y="0"/>
                  </a:lnTo>
                  <a:lnTo>
                    <a:pt x="8544776" y="0"/>
                  </a:lnTo>
                  <a:lnTo>
                    <a:pt x="8537359" y="1498"/>
                  </a:lnTo>
                  <a:lnTo>
                    <a:pt x="8531301" y="5575"/>
                  </a:lnTo>
                  <a:lnTo>
                    <a:pt x="8527224" y="11633"/>
                  </a:lnTo>
                  <a:lnTo>
                    <a:pt x="8525726" y="19050"/>
                  </a:lnTo>
                  <a:lnTo>
                    <a:pt x="8527224" y="26466"/>
                  </a:lnTo>
                  <a:lnTo>
                    <a:pt x="8531301" y="32524"/>
                  </a:lnTo>
                  <a:lnTo>
                    <a:pt x="8537359" y="36601"/>
                  </a:lnTo>
                  <a:lnTo>
                    <a:pt x="8544776" y="38100"/>
                  </a:lnTo>
                  <a:lnTo>
                    <a:pt x="8659076" y="38100"/>
                  </a:lnTo>
                  <a:lnTo>
                    <a:pt x="8666493" y="36601"/>
                  </a:lnTo>
                  <a:lnTo>
                    <a:pt x="8672551" y="32524"/>
                  </a:lnTo>
                  <a:lnTo>
                    <a:pt x="8676627" y="26466"/>
                  </a:lnTo>
                  <a:lnTo>
                    <a:pt x="8678126" y="19050"/>
                  </a:lnTo>
                  <a:close/>
                </a:path>
                <a:path w="11826240" h="2844800">
                  <a:moveTo>
                    <a:pt x="8855659" y="2321674"/>
                  </a:moveTo>
                  <a:lnTo>
                    <a:pt x="8854173" y="2314257"/>
                  </a:lnTo>
                  <a:lnTo>
                    <a:pt x="8850084" y="2308212"/>
                  </a:lnTo>
                  <a:lnTo>
                    <a:pt x="8844026" y="2304123"/>
                  </a:lnTo>
                  <a:lnTo>
                    <a:pt x="8836609" y="2302624"/>
                  </a:lnTo>
                  <a:lnTo>
                    <a:pt x="8722309" y="2302624"/>
                  </a:lnTo>
                  <a:lnTo>
                    <a:pt x="8714905" y="2304123"/>
                  </a:lnTo>
                  <a:lnTo>
                    <a:pt x="8708847" y="2308212"/>
                  </a:lnTo>
                  <a:lnTo>
                    <a:pt x="8704758" y="2314257"/>
                  </a:lnTo>
                  <a:lnTo>
                    <a:pt x="8703259" y="2321674"/>
                  </a:lnTo>
                  <a:lnTo>
                    <a:pt x="8704758" y="2329091"/>
                  </a:lnTo>
                  <a:lnTo>
                    <a:pt x="8708847" y="2335149"/>
                  </a:lnTo>
                  <a:lnTo>
                    <a:pt x="8714905" y="2339225"/>
                  </a:lnTo>
                  <a:lnTo>
                    <a:pt x="8722309" y="2340724"/>
                  </a:lnTo>
                  <a:lnTo>
                    <a:pt x="8836609" y="2340724"/>
                  </a:lnTo>
                  <a:lnTo>
                    <a:pt x="8844026" y="2339225"/>
                  </a:lnTo>
                  <a:lnTo>
                    <a:pt x="8850084" y="2335149"/>
                  </a:lnTo>
                  <a:lnTo>
                    <a:pt x="8854173" y="2329091"/>
                  </a:lnTo>
                  <a:lnTo>
                    <a:pt x="8855659" y="2321674"/>
                  </a:lnTo>
                  <a:close/>
                </a:path>
                <a:path w="11826240" h="2844800">
                  <a:moveTo>
                    <a:pt x="8944826" y="19050"/>
                  </a:moveTo>
                  <a:lnTo>
                    <a:pt x="8943327" y="11633"/>
                  </a:lnTo>
                  <a:lnTo>
                    <a:pt x="8939251" y="5575"/>
                  </a:lnTo>
                  <a:lnTo>
                    <a:pt x="8933193" y="1498"/>
                  </a:lnTo>
                  <a:lnTo>
                    <a:pt x="8925776" y="0"/>
                  </a:lnTo>
                  <a:lnTo>
                    <a:pt x="8811476" y="0"/>
                  </a:lnTo>
                  <a:lnTo>
                    <a:pt x="8804059" y="1498"/>
                  </a:lnTo>
                  <a:lnTo>
                    <a:pt x="8798001" y="5575"/>
                  </a:lnTo>
                  <a:lnTo>
                    <a:pt x="8793924" y="11633"/>
                  </a:lnTo>
                  <a:lnTo>
                    <a:pt x="8792426" y="19050"/>
                  </a:lnTo>
                  <a:lnTo>
                    <a:pt x="8793924" y="26466"/>
                  </a:lnTo>
                  <a:lnTo>
                    <a:pt x="8798001" y="32524"/>
                  </a:lnTo>
                  <a:lnTo>
                    <a:pt x="8804059" y="36601"/>
                  </a:lnTo>
                  <a:lnTo>
                    <a:pt x="8811476" y="38100"/>
                  </a:lnTo>
                  <a:lnTo>
                    <a:pt x="8925776" y="38100"/>
                  </a:lnTo>
                  <a:lnTo>
                    <a:pt x="8933193" y="36601"/>
                  </a:lnTo>
                  <a:lnTo>
                    <a:pt x="8939251" y="32524"/>
                  </a:lnTo>
                  <a:lnTo>
                    <a:pt x="8943327" y="26466"/>
                  </a:lnTo>
                  <a:lnTo>
                    <a:pt x="8944826" y="19050"/>
                  </a:lnTo>
                  <a:close/>
                </a:path>
                <a:path w="11826240" h="2844800">
                  <a:moveTo>
                    <a:pt x="9122359" y="2321674"/>
                  </a:moveTo>
                  <a:lnTo>
                    <a:pt x="9120873" y="2314257"/>
                  </a:lnTo>
                  <a:lnTo>
                    <a:pt x="9116784" y="2308212"/>
                  </a:lnTo>
                  <a:lnTo>
                    <a:pt x="9110726" y="2304123"/>
                  </a:lnTo>
                  <a:lnTo>
                    <a:pt x="9103309" y="2302624"/>
                  </a:lnTo>
                  <a:lnTo>
                    <a:pt x="8989009" y="2302624"/>
                  </a:lnTo>
                  <a:lnTo>
                    <a:pt x="8981605" y="2304123"/>
                  </a:lnTo>
                  <a:lnTo>
                    <a:pt x="8975547" y="2308212"/>
                  </a:lnTo>
                  <a:lnTo>
                    <a:pt x="8971458" y="2314257"/>
                  </a:lnTo>
                  <a:lnTo>
                    <a:pt x="8969959" y="2321674"/>
                  </a:lnTo>
                  <a:lnTo>
                    <a:pt x="8971458" y="2329091"/>
                  </a:lnTo>
                  <a:lnTo>
                    <a:pt x="8975547" y="2335149"/>
                  </a:lnTo>
                  <a:lnTo>
                    <a:pt x="8981605" y="2339225"/>
                  </a:lnTo>
                  <a:lnTo>
                    <a:pt x="8989009" y="2340724"/>
                  </a:lnTo>
                  <a:lnTo>
                    <a:pt x="9103309" y="2340724"/>
                  </a:lnTo>
                  <a:lnTo>
                    <a:pt x="9110726" y="2339225"/>
                  </a:lnTo>
                  <a:lnTo>
                    <a:pt x="9116784" y="2335149"/>
                  </a:lnTo>
                  <a:lnTo>
                    <a:pt x="9120873" y="2329091"/>
                  </a:lnTo>
                  <a:lnTo>
                    <a:pt x="9122359" y="2321674"/>
                  </a:lnTo>
                  <a:close/>
                </a:path>
                <a:path w="11826240" h="2844800">
                  <a:moveTo>
                    <a:pt x="9211526" y="19050"/>
                  </a:moveTo>
                  <a:lnTo>
                    <a:pt x="9210027" y="11633"/>
                  </a:lnTo>
                  <a:lnTo>
                    <a:pt x="9205951" y="5575"/>
                  </a:lnTo>
                  <a:lnTo>
                    <a:pt x="9199893" y="1498"/>
                  </a:lnTo>
                  <a:lnTo>
                    <a:pt x="9192476" y="0"/>
                  </a:lnTo>
                  <a:lnTo>
                    <a:pt x="9078176" y="0"/>
                  </a:lnTo>
                  <a:lnTo>
                    <a:pt x="9070759" y="1498"/>
                  </a:lnTo>
                  <a:lnTo>
                    <a:pt x="9064701" y="5575"/>
                  </a:lnTo>
                  <a:lnTo>
                    <a:pt x="9060624" y="11633"/>
                  </a:lnTo>
                  <a:lnTo>
                    <a:pt x="9059126" y="19050"/>
                  </a:lnTo>
                  <a:lnTo>
                    <a:pt x="9060624" y="26466"/>
                  </a:lnTo>
                  <a:lnTo>
                    <a:pt x="9064701" y="32524"/>
                  </a:lnTo>
                  <a:lnTo>
                    <a:pt x="9070759" y="36601"/>
                  </a:lnTo>
                  <a:lnTo>
                    <a:pt x="9078176" y="38100"/>
                  </a:lnTo>
                  <a:lnTo>
                    <a:pt x="9192476" y="38100"/>
                  </a:lnTo>
                  <a:lnTo>
                    <a:pt x="9199893" y="36601"/>
                  </a:lnTo>
                  <a:lnTo>
                    <a:pt x="9205951" y="32524"/>
                  </a:lnTo>
                  <a:lnTo>
                    <a:pt x="9210027" y="26466"/>
                  </a:lnTo>
                  <a:lnTo>
                    <a:pt x="9211526" y="19050"/>
                  </a:lnTo>
                  <a:close/>
                </a:path>
                <a:path w="11826240" h="2844800">
                  <a:moveTo>
                    <a:pt x="9389059" y="2321674"/>
                  </a:moveTo>
                  <a:lnTo>
                    <a:pt x="9387573" y="2314257"/>
                  </a:lnTo>
                  <a:lnTo>
                    <a:pt x="9383484" y="2308212"/>
                  </a:lnTo>
                  <a:lnTo>
                    <a:pt x="9377426" y="2304123"/>
                  </a:lnTo>
                  <a:lnTo>
                    <a:pt x="9370009" y="2302624"/>
                  </a:lnTo>
                  <a:lnTo>
                    <a:pt x="9255709" y="2302624"/>
                  </a:lnTo>
                  <a:lnTo>
                    <a:pt x="9248305" y="2304123"/>
                  </a:lnTo>
                  <a:lnTo>
                    <a:pt x="9242247" y="2308212"/>
                  </a:lnTo>
                  <a:lnTo>
                    <a:pt x="9238158" y="2314257"/>
                  </a:lnTo>
                  <a:lnTo>
                    <a:pt x="9236659" y="2321674"/>
                  </a:lnTo>
                  <a:lnTo>
                    <a:pt x="9238158" y="2329091"/>
                  </a:lnTo>
                  <a:lnTo>
                    <a:pt x="9242247" y="2335149"/>
                  </a:lnTo>
                  <a:lnTo>
                    <a:pt x="9248305" y="2339225"/>
                  </a:lnTo>
                  <a:lnTo>
                    <a:pt x="9255709" y="2340724"/>
                  </a:lnTo>
                  <a:lnTo>
                    <a:pt x="9370009" y="2340724"/>
                  </a:lnTo>
                  <a:lnTo>
                    <a:pt x="9377426" y="2339225"/>
                  </a:lnTo>
                  <a:lnTo>
                    <a:pt x="9383484" y="2335149"/>
                  </a:lnTo>
                  <a:lnTo>
                    <a:pt x="9387573" y="2329091"/>
                  </a:lnTo>
                  <a:lnTo>
                    <a:pt x="9389059" y="2321674"/>
                  </a:lnTo>
                  <a:close/>
                </a:path>
                <a:path w="11826240" h="2844800">
                  <a:moveTo>
                    <a:pt x="9478226" y="19050"/>
                  </a:moveTo>
                  <a:lnTo>
                    <a:pt x="9476727" y="11633"/>
                  </a:lnTo>
                  <a:lnTo>
                    <a:pt x="9472651" y="5575"/>
                  </a:lnTo>
                  <a:lnTo>
                    <a:pt x="9466593" y="1498"/>
                  </a:lnTo>
                  <a:lnTo>
                    <a:pt x="9459176" y="0"/>
                  </a:lnTo>
                  <a:lnTo>
                    <a:pt x="9344876" y="0"/>
                  </a:lnTo>
                  <a:lnTo>
                    <a:pt x="9337459" y="1498"/>
                  </a:lnTo>
                  <a:lnTo>
                    <a:pt x="9331401" y="5575"/>
                  </a:lnTo>
                  <a:lnTo>
                    <a:pt x="9327324" y="11633"/>
                  </a:lnTo>
                  <a:lnTo>
                    <a:pt x="9325826" y="19050"/>
                  </a:lnTo>
                  <a:lnTo>
                    <a:pt x="9327324" y="26466"/>
                  </a:lnTo>
                  <a:lnTo>
                    <a:pt x="9331401" y="32524"/>
                  </a:lnTo>
                  <a:lnTo>
                    <a:pt x="9337459" y="36601"/>
                  </a:lnTo>
                  <a:lnTo>
                    <a:pt x="9344876" y="38100"/>
                  </a:lnTo>
                  <a:lnTo>
                    <a:pt x="9459176" y="38100"/>
                  </a:lnTo>
                  <a:lnTo>
                    <a:pt x="9466593" y="36601"/>
                  </a:lnTo>
                  <a:lnTo>
                    <a:pt x="9472651" y="32524"/>
                  </a:lnTo>
                  <a:lnTo>
                    <a:pt x="9476727" y="26466"/>
                  </a:lnTo>
                  <a:lnTo>
                    <a:pt x="9478226" y="19050"/>
                  </a:lnTo>
                  <a:close/>
                </a:path>
                <a:path w="11826240" h="2844800">
                  <a:moveTo>
                    <a:pt x="9655759" y="2321674"/>
                  </a:moveTo>
                  <a:lnTo>
                    <a:pt x="9654273" y="2314257"/>
                  </a:lnTo>
                  <a:lnTo>
                    <a:pt x="9650184" y="2308212"/>
                  </a:lnTo>
                  <a:lnTo>
                    <a:pt x="9644126" y="2304123"/>
                  </a:lnTo>
                  <a:lnTo>
                    <a:pt x="9636709" y="2302624"/>
                  </a:lnTo>
                  <a:lnTo>
                    <a:pt x="9522409" y="2302624"/>
                  </a:lnTo>
                  <a:lnTo>
                    <a:pt x="9515005" y="2304123"/>
                  </a:lnTo>
                  <a:lnTo>
                    <a:pt x="9508947" y="2308212"/>
                  </a:lnTo>
                  <a:lnTo>
                    <a:pt x="9504858" y="2314257"/>
                  </a:lnTo>
                  <a:lnTo>
                    <a:pt x="9503359" y="2321674"/>
                  </a:lnTo>
                  <a:lnTo>
                    <a:pt x="9504858" y="2329091"/>
                  </a:lnTo>
                  <a:lnTo>
                    <a:pt x="9508947" y="2335149"/>
                  </a:lnTo>
                  <a:lnTo>
                    <a:pt x="9515005" y="2339225"/>
                  </a:lnTo>
                  <a:lnTo>
                    <a:pt x="9522409" y="2340724"/>
                  </a:lnTo>
                  <a:lnTo>
                    <a:pt x="9636709" y="2340724"/>
                  </a:lnTo>
                  <a:lnTo>
                    <a:pt x="9644126" y="2339225"/>
                  </a:lnTo>
                  <a:lnTo>
                    <a:pt x="9650184" y="2335149"/>
                  </a:lnTo>
                  <a:lnTo>
                    <a:pt x="9654273" y="2329091"/>
                  </a:lnTo>
                  <a:lnTo>
                    <a:pt x="9655759" y="2321674"/>
                  </a:lnTo>
                  <a:close/>
                </a:path>
                <a:path w="11826240" h="2844800">
                  <a:moveTo>
                    <a:pt x="9744926" y="19050"/>
                  </a:moveTo>
                  <a:lnTo>
                    <a:pt x="9743427" y="11633"/>
                  </a:lnTo>
                  <a:lnTo>
                    <a:pt x="9739351" y="5575"/>
                  </a:lnTo>
                  <a:lnTo>
                    <a:pt x="9733293" y="1498"/>
                  </a:lnTo>
                  <a:lnTo>
                    <a:pt x="9725876" y="0"/>
                  </a:lnTo>
                  <a:lnTo>
                    <a:pt x="9611576" y="0"/>
                  </a:lnTo>
                  <a:lnTo>
                    <a:pt x="9604159" y="1498"/>
                  </a:lnTo>
                  <a:lnTo>
                    <a:pt x="9598101" y="5575"/>
                  </a:lnTo>
                  <a:lnTo>
                    <a:pt x="9594024" y="11633"/>
                  </a:lnTo>
                  <a:lnTo>
                    <a:pt x="9592526" y="19050"/>
                  </a:lnTo>
                  <a:lnTo>
                    <a:pt x="9594024" y="26466"/>
                  </a:lnTo>
                  <a:lnTo>
                    <a:pt x="9598101" y="32524"/>
                  </a:lnTo>
                  <a:lnTo>
                    <a:pt x="9604159" y="36601"/>
                  </a:lnTo>
                  <a:lnTo>
                    <a:pt x="9611576" y="38100"/>
                  </a:lnTo>
                  <a:lnTo>
                    <a:pt x="9725876" y="38100"/>
                  </a:lnTo>
                  <a:lnTo>
                    <a:pt x="9733293" y="36601"/>
                  </a:lnTo>
                  <a:lnTo>
                    <a:pt x="9739351" y="32524"/>
                  </a:lnTo>
                  <a:lnTo>
                    <a:pt x="9743427" y="26466"/>
                  </a:lnTo>
                  <a:lnTo>
                    <a:pt x="9744926" y="19050"/>
                  </a:lnTo>
                  <a:close/>
                </a:path>
                <a:path w="11826240" h="2844800">
                  <a:moveTo>
                    <a:pt x="9922459" y="2321674"/>
                  </a:moveTo>
                  <a:lnTo>
                    <a:pt x="9920973" y="2314257"/>
                  </a:lnTo>
                  <a:lnTo>
                    <a:pt x="9916884" y="2308212"/>
                  </a:lnTo>
                  <a:lnTo>
                    <a:pt x="9910826" y="2304123"/>
                  </a:lnTo>
                  <a:lnTo>
                    <a:pt x="9903409" y="2302624"/>
                  </a:lnTo>
                  <a:lnTo>
                    <a:pt x="9789109" y="2302624"/>
                  </a:lnTo>
                  <a:lnTo>
                    <a:pt x="9781705" y="2304123"/>
                  </a:lnTo>
                  <a:lnTo>
                    <a:pt x="9775647" y="2308212"/>
                  </a:lnTo>
                  <a:lnTo>
                    <a:pt x="9771558" y="2314257"/>
                  </a:lnTo>
                  <a:lnTo>
                    <a:pt x="9770059" y="2321674"/>
                  </a:lnTo>
                  <a:lnTo>
                    <a:pt x="9771558" y="2329091"/>
                  </a:lnTo>
                  <a:lnTo>
                    <a:pt x="9775647" y="2335149"/>
                  </a:lnTo>
                  <a:lnTo>
                    <a:pt x="9781705" y="2339225"/>
                  </a:lnTo>
                  <a:lnTo>
                    <a:pt x="9789109" y="2340724"/>
                  </a:lnTo>
                  <a:lnTo>
                    <a:pt x="9903409" y="2340724"/>
                  </a:lnTo>
                  <a:lnTo>
                    <a:pt x="9910826" y="2339225"/>
                  </a:lnTo>
                  <a:lnTo>
                    <a:pt x="9916884" y="2335149"/>
                  </a:lnTo>
                  <a:lnTo>
                    <a:pt x="9920973" y="2329091"/>
                  </a:lnTo>
                  <a:lnTo>
                    <a:pt x="9922459" y="2321674"/>
                  </a:lnTo>
                  <a:close/>
                </a:path>
                <a:path w="11826240" h="2844800">
                  <a:moveTo>
                    <a:pt x="10011626" y="19050"/>
                  </a:moveTo>
                  <a:lnTo>
                    <a:pt x="10010127" y="11633"/>
                  </a:lnTo>
                  <a:lnTo>
                    <a:pt x="10006051" y="5575"/>
                  </a:lnTo>
                  <a:lnTo>
                    <a:pt x="9999993" y="1498"/>
                  </a:lnTo>
                  <a:lnTo>
                    <a:pt x="9992576" y="0"/>
                  </a:lnTo>
                  <a:lnTo>
                    <a:pt x="9878276" y="0"/>
                  </a:lnTo>
                  <a:lnTo>
                    <a:pt x="9870859" y="1498"/>
                  </a:lnTo>
                  <a:lnTo>
                    <a:pt x="9864801" y="5575"/>
                  </a:lnTo>
                  <a:lnTo>
                    <a:pt x="9860724" y="11633"/>
                  </a:lnTo>
                  <a:lnTo>
                    <a:pt x="9859226" y="19050"/>
                  </a:lnTo>
                  <a:lnTo>
                    <a:pt x="9860724" y="26466"/>
                  </a:lnTo>
                  <a:lnTo>
                    <a:pt x="9864801" y="32524"/>
                  </a:lnTo>
                  <a:lnTo>
                    <a:pt x="9870859" y="36601"/>
                  </a:lnTo>
                  <a:lnTo>
                    <a:pt x="9878276" y="38100"/>
                  </a:lnTo>
                  <a:lnTo>
                    <a:pt x="9992576" y="38100"/>
                  </a:lnTo>
                  <a:lnTo>
                    <a:pt x="9999993" y="36601"/>
                  </a:lnTo>
                  <a:lnTo>
                    <a:pt x="10006051" y="32524"/>
                  </a:lnTo>
                  <a:lnTo>
                    <a:pt x="10010127" y="26466"/>
                  </a:lnTo>
                  <a:lnTo>
                    <a:pt x="10011626" y="19050"/>
                  </a:lnTo>
                  <a:close/>
                </a:path>
                <a:path w="11826240" h="2844800">
                  <a:moveTo>
                    <a:pt x="10189159" y="2321674"/>
                  </a:moveTo>
                  <a:lnTo>
                    <a:pt x="10187673" y="2314257"/>
                  </a:lnTo>
                  <a:lnTo>
                    <a:pt x="10183584" y="2308212"/>
                  </a:lnTo>
                  <a:lnTo>
                    <a:pt x="10177526" y="2304123"/>
                  </a:lnTo>
                  <a:lnTo>
                    <a:pt x="10170109" y="2302624"/>
                  </a:lnTo>
                  <a:lnTo>
                    <a:pt x="10055809" y="2302624"/>
                  </a:lnTo>
                  <a:lnTo>
                    <a:pt x="10048405" y="2304123"/>
                  </a:lnTo>
                  <a:lnTo>
                    <a:pt x="10042347" y="2308212"/>
                  </a:lnTo>
                  <a:lnTo>
                    <a:pt x="10038258" y="2314257"/>
                  </a:lnTo>
                  <a:lnTo>
                    <a:pt x="10036759" y="2321674"/>
                  </a:lnTo>
                  <a:lnTo>
                    <a:pt x="10038258" y="2329091"/>
                  </a:lnTo>
                  <a:lnTo>
                    <a:pt x="10042347" y="2335149"/>
                  </a:lnTo>
                  <a:lnTo>
                    <a:pt x="10048405" y="2339225"/>
                  </a:lnTo>
                  <a:lnTo>
                    <a:pt x="10055809" y="2340724"/>
                  </a:lnTo>
                  <a:lnTo>
                    <a:pt x="10170109" y="2340724"/>
                  </a:lnTo>
                  <a:lnTo>
                    <a:pt x="10177526" y="2339225"/>
                  </a:lnTo>
                  <a:lnTo>
                    <a:pt x="10183584" y="2335149"/>
                  </a:lnTo>
                  <a:lnTo>
                    <a:pt x="10187673" y="2329091"/>
                  </a:lnTo>
                  <a:lnTo>
                    <a:pt x="10189159" y="2321674"/>
                  </a:lnTo>
                  <a:close/>
                </a:path>
                <a:path w="11826240" h="2844800">
                  <a:moveTo>
                    <a:pt x="10278326" y="19050"/>
                  </a:moveTo>
                  <a:lnTo>
                    <a:pt x="10276827" y="11633"/>
                  </a:lnTo>
                  <a:lnTo>
                    <a:pt x="10272751" y="5575"/>
                  </a:lnTo>
                  <a:lnTo>
                    <a:pt x="10266693" y="1498"/>
                  </a:lnTo>
                  <a:lnTo>
                    <a:pt x="10259276" y="0"/>
                  </a:lnTo>
                  <a:lnTo>
                    <a:pt x="10144976" y="0"/>
                  </a:lnTo>
                  <a:lnTo>
                    <a:pt x="10137559" y="1498"/>
                  </a:lnTo>
                  <a:lnTo>
                    <a:pt x="10131501" y="5575"/>
                  </a:lnTo>
                  <a:lnTo>
                    <a:pt x="10127424" y="11633"/>
                  </a:lnTo>
                  <a:lnTo>
                    <a:pt x="10125926" y="19050"/>
                  </a:lnTo>
                  <a:lnTo>
                    <a:pt x="10127424" y="26466"/>
                  </a:lnTo>
                  <a:lnTo>
                    <a:pt x="10131501" y="32524"/>
                  </a:lnTo>
                  <a:lnTo>
                    <a:pt x="10137559" y="36601"/>
                  </a:lnTo>
                  <a:lnTo>
                    <a:pt x="10144976" y="38100"/>
                  </a:lnTo>
                  <a:lnTo>
                    <a:pt x="10259276" y="38100"/>
                  </a:lnTo>
                  <a:lnTo>
                    <a:pt x="10266693" y="36601"/>
                  </a:lnTo>
                  <a:lnTo>
                    <a:pt x="10272751" y="32524"/>
                  </a:lnTo>
                  <a:lnTo>
                    <a:pt x="10276827" y="26466"/>
                  </a:lnTo>
                  <a:lnTo>
                    <a:pt x="10278326" y="19050"/>
                  </a:lnTo>
                  <a:close/>
                </a:path>
                <a:path w="11826240" h="2844800">
                  <a:moveTo>
                    <a:pt x="10455859" y="2321674"/>
                  </a:moveTo>
                  <a:lnTo>
                    <a:pt x="10454373" y="2314257"/>
                  </a:lnTo>
                  <a:lnTo>
                    <a:pt x="10450284" y="2308212"/>
                  </a:lnTo>
                  <a:lnTo>
                    <a:pt x="10444226" y="2304123"/>
                  </a:lnTo>
                  <a:lnTo>
                    <a:pt x="10436809" y="2302624"/>
                  </a:lnTo>
                  <a:lnTo>
                    <a:pt x="10322509" y="2302624"/>
                  </a:lnTo>
                  <a:lnTo>
                    <a:pt x="10315105" y="2304123"/>
                  </a:lnTo>
                  <a:lnTo>
                    <a:pt x="10309047" y="2308212"/>
                  </a:lnTo>
                  <a:lnTo>
                    <a:pt x="10304958" y="2314257"/>
                  </a:lnTo>
                  <a:lnTo>
                    <a:pt x="10303459" y="2321674"/>
                  </a:lnTo>
                  <a:lnTo>
                    <a:pt x="10304958" y="2329091"/>
                  </a:lnTo>
                  <a:lnTo>
                    <a:pt x="10309047" y="2335149"/>
                  </a:lnTo>
                  <a:lnTo>
                    <a:pt x="10315105" y="2339225"/>
                  </a:lnTo>
                  <a:lnTo>
                    <a:pt x="10322509" y="2340724"/>
                  </a:lnTo>
                  <a:lnTo>
                    <a:pt x="10436809" y="2340724"/>
                  </a:lnTo>
                  <a:lnTo>
                    <a:pt x="10444226" y="2339225"/>
                  </a:lnTo>
                  <a:lnTo>
                    <a:pt x="10450284" y="2335149"/>
                  </a:lnTo>
                  <a:lnTo>
                    <a:pt x="10454373" y="2329091"/>
                  </a:lnTo>
                  <a:lnTo>
                    <a:pt x="10455859" y="2321674"/>
                  </a:lnTo>
                  <a:close/>
                </a:path>
                <a:path w="11826240" h="2844800">
                  <a:moveTo>
                    <a:pt x="10545026" y="19050"/>
                  </a:moveTo>
                  <a:lnTo>
                    <a:pt x="10543527" y="11633"/>
                  </a:lnTo>
                  <a:lnTo>
                    <a:pt x="10539451" y="5575"/>
                  </a:lnTo>
                  <a:lnTo>
                    <a:pt x="10533393" y="1498"/>
                  </a:lnTo>
                  <a:lnTo>
                    <a:pt x="10525976" y="0"/>
                  </a:lnTo>
                  <a:lnTo>
                    <a:pt x="10411676" y="0"/>
                  </a:lnTo>
                  <a:lnTo>
                    <a:pt x="10404259" y="1498"/>
                  </a:lnTo>
                  <a:lnTo>
                    <a:pt x="10398201" y="5575"/>
                  </a:lnTo>
                  <a:lnTo>
                    <a:pt x="10394124" y="11633"/>
                  </a:lnTo>
                  <a:lnTo>
                    <a:pt x="10392626" y="19050"/>
                  </a:lnTo>
                  <a:lnTo>
                    <a:pt x="10394124" y="26466"/>
                  </a:lnTo>
                  <a:lnTo>
                    <a:pt x="10398201" y="32524"/>
                  </a:lnTo>
                  <a:lnTo>
                    <a:pt x="10404259" y="36601"/>
                  </a:lnTo>
                  <a:lnTo>
                    <a:pt x="10411676" y="38100"/>
                  </a:lnTo>
                  <a:lnTo>
                    <a:pt x="10525976" y="38100"/>
                  </a:lnTo>
                  <a:lnTo>
                    <a:pt x="10533393" y="36601"/>
                  </a:lnTo>
                  <a:lnTo>
                    <a:pt x="10539451" y="32524"/>
                  </a:lnTo>
                  <a:lnTo>
                    <a:pt x="10543527" y="26466"/>
                  </a:lnTo>
                  <a:lnTo>
                    <a:pt x="10545026" y="19050"/>
                  </a:lnTo>
                  <a:close/>
                </a:path>
                <a:path w="11826240" h="2844800">
                  <a:moveTo>
                    <a:pt x="10722559" y="2321674"/>
                  </a:moveTo>
                  <a:lnTo>
                    <a:pt x="10721073" y="2314257"/>
                  </a:lnTo>
                  <a:lnTo>
                    <a:pt x="10716984" y="2308212"/>
                  </a:lnTo>
                  <a:lnTo>
                    <a:pt x="10710926" y="2304123"/>
                  </a:lnTo>
                  <a:lnTo>
                    <a:pt x="10703509" y="2302624"/>
                  </a:lnTo>
                  <a:lnTo>
                    <a:pt x="10589209" y="2302624"/>
                  </a:lnTo>
                  <a:lnTo>
                    <a:pt x="10581805" y="2304123"/>
                  </a:lnTo>
                  <a:lnTo>
                    <a:pt x="10575747" y="2308212"/>
                  </a:lnTo>
                  <a:lnTo>
                    <a:pt x="10571658" y="2314257"/>
                  </a:lnTo>
                  <a:lnTo>
                    <a:pt x="10570159" y="2321674"/>
                  </a:lnTo>
                  <a:lnTo>
                    <a:pt x="10571658" y="2329091"/>
                  </a:lnTo>
                  <a:lnTo>
                    <a:pt x="10575747" y="2335149"/>
                  </a:lnTo>
                  <a:lnTo>
                    <a:pt x="10581805" y="2339225"/>
                  </a:lnTo>
                  <a:lnTo>
                    <a:pt x="10589209" y="2340724"/>
                  </a:lnTo>
                  <a:lnTo>
                    <a:pt x="10703509" y="2340724"/>
                  </a:lnTo>
                  <a:lnTo>
                    <a:pt x="10710926" y="2339225"/>
                  </a:lnTo>
                  <a:lnTo>
                    <a:pt x="10716984" y="2335149"/>
                  </a:lnTo>
                  <a:lnTo>
                    <a:pt x="10721073" y="2329091"/>
                  </a:lnTo>
                  <a:lnTo>
                    <a:pt x="10722559" y="2321674"/>
                  </a:lnTo>
                  <a:close/>
                </a:path>
                <a:path w="11826240" h="2844800">
                  <a:moveTo>
                    <a:pt x="10811726" y="19050"/>
                  </a:moveTo>
                  <a:lnTo>
                    <a:pt x="10810227" y="11633"/>
                  </a:lnTo>
                  <a:lnTo>
                    <a:pt x="10806151" y="5575"/>
                  </a:lnTo>
                  <a:lnTo>
                    <a:pt x="10800093" y="1498"/>
                  </a:lnTo>
                  <a:lnTo>
                    <a:pt x="10792676" y="0"/>
                  </a:lnTo>
                  <a:lnTo>
                    <a:pt x="10678376" y="0"/>
                  </a:lnTo>
                  <a:lnTo>
                    <a:pt x="10670959" y="1498"/>
                  </a:lnTo>
                  <a:lnTo>
                    <a:pt x="10664901" y="5575"/>
                  </a:lnTo>
                  <a:lnTo>
                    <a:pt x="10660825" y="11633"/>
                  </a:lnTo>
                  <a:lnTo>
                    <a:pt x="10659326" y="19050"/>
                  </a:lnTo>
                  <a:lnTo>
                    <a:pt x="10660825" y="26466"/>
                  </a:lnTo>
                  <a:lnTo>
                    <a:pt x="10664901" y="32524"/>
                  </a:lnTo>
                  <a:lnTo>
                    <a:pt x="10670959" y="36601"/>
                  </a:lnTo>
                  <a:lnTo>
                    <a:pt x="10678376" y="38100"/>
                  </a:lnTo>
                  <a:lnTo>
                    <a:pt x="10792676" y="38100"/>
                  </a:lnTo>
                  <a:lnTo>
                    <a:pt x="10800093" y="36601"/>
                  </a:lnTo>
                  <a:lnTo>
                    <a:pt x="10806151" y="32524"/>
                  </a:lnTo>
                  <a:lnTo>
                    <a:pt x="10810227" y="26466"/>
                  </a:lnTo>
                  <a:lnTo>
                    <a:pt x="10811726" y="19050"/>
                  </a:lnTo>
                  <a:close/>
                </a:path>
                <a:path w="11826240" h="2844800">
                  <a:moveTo>
                    <a:pt x="10989259" y="2321674"/>
                  </a:moveTo>
                  <a:lnTo>
                    <a:pt x="10987773" y="2314257"/>
                  </a:lnTo>
                  <a:lnTo>
                    <a:pt x="10983684" y="2308212"/>
                  </a:lnTo>
                  <a:lnTo>
                    <a:pt x="10977626" y="2304123"/>
                  </a:lnTo>
                  <a:lnTo>
                    <a:pt x="10970209" y="2302624"/>
                  </a:lnTo>
                  <a:lnTo>
                    <a:pt x="10855909" y="2302624"/>
                  </a:lnTo>
                  <a:lnTo>
                    <a:pt x="10848505" y="2304123"/>
                  </a:lnTo>
                  <a:lnTo>
                    <a:pt x="10842447" y="2308212"/>
                  </a:lnTo>
                  <a:lnTo>
                    <a:pt x="10838358" y="2314257"/>
                  </a:lnTo>
                  <a:lnTo>
                    <a:pt x="10836859" y="2321674"/>
                  </a:lnTo>
                  <a:lnTo>
                    <a:pt x="10838358" y="2329091"/>
                  </a:lnTo>
                  <a:lnTo>
                    <a:pt x="10842447" y="2335149"/>
                  </a:lnTo>
                  <a:lnTo>
                    <a:pt x="10848505" y="2339225"/>
                  </a:lnTo>
                  <a:lnTo>
                    <a:pt x="10855909" y="2340724"/>
                  </a:lnTo>
                  <a:lnTo>
                    <a:pt x="10970209" y="2340724"/>
                  </a:lnTo>
                  <a:lnTo>
                    <a:pt x="10977626" y="2339225"/>
                  </a:lnTo>
                  <a:lnTo>
                    <a:pt x="10983684" y="2335149"/>
                  </a:lnTo>
                  <a:lnTo>
                    <a:pt x="10987773" y="2329091"/>
                  </a:lnTo>
                  <a:lnTo>
                    <a:pt x="10989259" y="2321674"/>
                  </a:lnTo>
                  <a:close/>
                </a:path>
                <a:path w="11826240" h="2844800">
                  <a:moveTo>
                    <a:pt x="11078426" y="19050"/>
                  </a:moveTo>
                  <a:lnTo>
                    <a:pt x="11076927" y="11633"/>
                  </a:lnTo>
                  <a:lnTo>
                    <a:pt x="11072851" y="5575"/>
                  </a:lnTo>
                  <a:lnTo>
                    <a:pt x="11066793" y="1498"/>
                  </a:lnTo>
                  <a:lnTo>
                    <a:pt x="11059376" y="0"/>
                  </a:lnTo>
                  <a:lnTo>
                    <a:pt x="10945076" y="0"/>
                  </a:lnTo>
                  <a:lnTo>
                    <a:pt x="10937659" y="1498"/>
                  </a:lnTo>
                  <a:lnTo>
                    <a:pt x="10931601" y="5575"/>
                  </a:lnTo>
                  <a:lnTo>
                    <a:pt x="10927525" y="11633"/>
                  </a:lnTo>
                  <a:lnTo>
                    <a:pt x="10926026" y="19050"/>
                  </a:lnTo>
                  <a:lnTo>
                    <a:pt x="10927525" y="26466"/>
                  </a:lnTo>
                  <a:lnTo>
                    <a:pt x="10931601" y="32524"/>
                  </a:lnTo>
                  <a:lnTo>
                    <a:pt x="10937659" y="36601"/>
                  </a:lnTo>
                  <a:lnTo>
                    <a:pt x="10945076" y="38100"/>
                  </a:lnTo>
                  <a:lnTo>
                    <a:pt x="11059376" y="38100"/>
                  </a:lnTo>
                  <a:lnTo>
                    <a:pt x="11066793" y="36601"/>
                  </a:lnTo>
                  <a:lnTo>
                    <a:pt x="11072851" y="32524"/>
                  </a:lnTo>
                  <a:lnTo>
                    <a:pt x="11076927" y="26466"/>
                  </a:lnTo>
                  <a:lnTo>
                    <a:pt x="11078426" y="19050"/>
                  </a:lnTo>
                  <a:close/>
                </a:path>
                <a:path w="11826240" h="2844800">
                  <a:moveTo>
                    <a:pt x="11255959" y="2321674"/>
                  </a:moveTo>
                  <a:lnTo>
                    <a:pt x="11254473" y="2314257"/>
                  </a:lnTo>
                  <a:lnTo>
                    <a:pt x="11250384" y="2308212"/>
                  </a:lnTo>
                  <a:lnTo>
                    <a:pt x="11244326" y="2304123"/>
                  </a:lnTo>
                  <a:lnTo>
                    <a:pt x="11236909" y="2302624"/>
                  </a:lnTo>
                  <a:lnTo>
                    <a:pt x="11122609" y="2302624"/>
                  </a:lnTo>
                  <a:lnTo>
                    <a:pt x="11115205" y="2304123"/>
                  </a:lnTo>
                  <a:lnTo>
                    <a:pt x="11109147" y="2308212"/>
                  </a:lnTo>
                  <a:lnTo>
                    <a:pt x="11105058" y="2314257"/>
                  </a:lnTo>
                  <a:lnTo>
                    <a:pt x="11103559" y="2321674"/>
                  </a:lnTo>
                  <a:lnTo>
                    <a:pt x="11105058" y="2329091"/>
                  </a:lnTo>
                  <a:lnTo>
                    <a:pt x="11109147" y="2335149"/>
                  </a:lnTo>
                  <a:lnTo>
                    <a:pt x="11115205" y="2339225"/>
                  </a:lnTo>
                  <a:lnTo>
                    <a:pt x="11122609" y="2340724"/>
                  </a:lnTo>
                  <a:lnTo>
                    <a:pt x="11236909" y="2340724"/>
                  </a:lnTo>
                  <a:lnTo>
                    <a:pt x="11244326" y="2339225"/>
                  </a:lnTo>
                  <a:lnTo>
                    <a:pt x="11250384" y="2335149"/>
                  </a:lnTo>
                  <a:lnTo>
                    <a:pt x="11254473" y="2329091"/>
                  </a:lnTo>
                  <a:lnTo>
                    <a:pt x="11255959" y="2321674"/>
                  </a:lnTo>
                  <a:close/>
                </a:path>
                <a:path w="11826240" h="2844800">
                  <a:moveTo>
                    <a:pt x="11345126" y="19050"/>
                  </a:moveTo>
                  <a:lnTo>
                    <a:pt x="11343627" y="11633"/>
                  </a:lnTo>
                  <a:lnTo>
                    <a:pt x="11339551" y="5575"/>
                  </a:lnTo>
                  <a:lnTo>
                    <a:pt x="11333493" y="1498"/>
                  </a:lnTo>
                  <a:lnTo>
                    <a:pt x="11326076" y="0"/>
                  </a:lnTo>
                  <a:lnTo>
                    <a:pt x="11211776" y="0"/>
                  </a:lnTo>
                  <a:lnTo>
                    <a:pt x="11204359" y="1498"/>
                  </a:lnTo>
                  <a:lnTo>
                    <a:pt x="11198301" y="5575"/>
                  </a:lnTo>
                  <a:lnTo>
                    <a:pt x="11194225" y="11633"/>
                  </a:lnTo>
                  <a:lnTo>
                    <a:pt x="11192726" y="19050"/>
                  </a:lnTo>
                  <a:lnTo>
                    <a:pt x="11194225" y="26466"/>
                  </a:lnTo>
                  <a:lnTo>
                    <a:pt x="11198301" y="32524"/>
                  </a:lnTo>
                  <a:lnTo>
                    <a:pt x="11204359" y="36601"/>
                  </a:lnTo>
                  <a:lnTo>
                    <a:pt x="11211776" y="38100"/>
                  </a:lnTo>
                  <a:lnTo>
                    <a:pt x="11326076" y="38100"/>
                  </a:lnTo>
                  <a:lnTo>
                    <a:pt x="11333493" y="36601"/>
                  </a:lnTo>
                  <a:lnTo>
                    <a:pt x="11339551" y="32524"/>
                  </a:lnTo>
                  <a:lnTo>
                    <a:pt x="11343627" y="26466"/>
                  </a:lnTo>
                  <a:lnTo>
                    <a:pt x="11345126" y="19050"/>
                  </a:lnTo>
                  <a:close/>
                </a:path>
                <a:path w="11826240" h="2844800">
                  <a:moveTo>
                    <a:pt x="11522659" y="2321674"/>
                  </a:moveTo>
                  <a:lnTo>
                    <a:pt x="11521173" y="2314257"/>
                  </a:lnTo>
                  <a:lnTo>
                    <a:pt x="11517084" y="2308212"/>
                  </a:lnTo>
                  <a:lnTo>
                    <a:pt x="11511026" y="2304123"/>
                  </a:lnTo>
                  <a:lnTo>
                    <a:pt x="11503609" y="2302624"/>
                  </a:lnTo>
                  <a:lnTo>
                    <a:pt x="11389309" y="2302624"/>
                  </a:lnTo>
                  <a:lnTo>
                    <a:pt x="11381905" y="2304123"/>
                  </a:lnTo>
                  <a:lnTo>
                    <a:pt x="11375847" y="2308212"/>
                  </a:lnTo>
                  <a:lnTo>
                    <a:pt x="11371758" y="2314257"/>
                  </a:lnTo>
                  <a:lnTo>
                    <a:pt x="11370259" y="2321674"/>
                  </a:lnTo>
                  <a:lnTo>
                    <a:pt x="11371758" y="2329091"/>
                  </a:lnTo>
                  <a:lnTo>
                    <a:pt x="11375847" y="2335149"/>
                  </a:lnTo>
                  <a:lnTo>
                    <a:pt x="11381905" y="2339225"/>
                  </a:lnTo>
                  <a:lnTo>
                    <a:pt x="11389309" y="2340724"/>
                  </a:lnTo>
                  <a:lnTo>
                    <a:pt x="11503609" y="2340724"/>
                  </a:lnTo>
                  <a:lnTo>
                    <a:pt x="11511026" y="2339225"/>
                  </a:lnTo>
                  <a:lnTo>
                    <a:pt x="11517084" y="2335149"/>
                  </a:lnTo>
                  <a:lnTo>
                    <a:pt x="11521173" y="2329091"/>
                  </a:lnTo>
                  <a:lnTo>
                    <a:pt x="11522659" y="2321674"/>
                  </a:lnTo>
                  <a:close/>
                </a:path>
                <a:path w="11826240" h="2844800">
                  <a:moveTo>
                    <a:pt x="11611826" y="19050"/>
                  </a:moveTo>
                  <a:lnTo>
                    <a:pt x="11610327" y="11633"/>
                  </a:lnTo>
                  <a:lnTo>
                    <a:pt x="11606251" y="5575"/>
                  </a:lnTo>
                  <a:lnTo>
                    <a:pt x="11600193" y="1498"/>
                  </a:lnTo>
                  <a:lnTo>
                    <a:pt x="11592776" y="0"/>
                  </a:lnTo>
                  <a:lnTo>
                    <a:pt x="11478476" y="0"/>
                  </a:lnTo>
                  <a:lnTo>
                    <a:pt x="11471059" y="1498"/>
                  </a:lnTo>
                  <a:lnTo>
                    <a:pt x="11465001" y="5575"/>
                  </a:lnTo>
                  <a:lnTo>
                    <a:pt x="11460925" y="11633"/>
                  </a:lnTo>
                  <a:lnTo>
                    <a:pt x="11459426" y="19050"/>
                  </a:lnTo>
                  <a:lnTo>
                    <a:pt x="11460925" y="26466"/>
                  </a:lnTo>
                  <a:lnTo>
                    <a:pt x="11465001" y="32524"/>
                  </a:lnTo>
                  <a:lnTo>
                    <a:pt x="11471059" y="36601"/>
                  </a:lnTo>
                  <a:lnTo>
                    <a:pt x="11478476" y="38100"/>
                  </a:lnTo>
                  <a:lnTo>
                    <a:pt x="11592776" y="38100"/>
                  </a:lnTo>
                  <a:lnTo>
                    <a:pt x="11600193" y="36601"/>
                  </a:lnTo>
                  <a:lnTo>
                    <a:pt x="11606251" y="32524"/>
                  </a:lnTo>
                  <a:lnTo>
                    <a:pt x="11610327" y="26466"/>
                  </a:lnTo>
                  <a:lnTo>
                    <a:pt x="11611826" y="19050"/>
                  </a:lnTo>
                  <a:close/>
                </a:path>
                <a:path w="11826240" h="2844800">
                  <a:moveTo>
                    <a:pt x="11789359" y="2321674"/>
                  </a:moveTo>
                  <a:lnTo>
                    <a:pt x="11787873" y="2314257"/>
                  </a:lnTo>
                  <a:lnTo>
                    <a:pt x="11783784" y="2308212"/>
                  </a:lnTo>
                  <a:lnTo>
                    <a:pt x="11777726" y="2304123"/>
                  </a:lnTo>
                  <a:lnTo>
                    <a:pt x="11770309" y="2302624"/>
                  </a:lnTo>
                  <a:lnTo>
                    <a:pt x="11656009" y="2302624"/>
                  </a:lnTo>
                  <a:lnTo>
                    <a:pt x="11648605" y="2304123"/>
                  </a:lnTo>
                  <a:lnTo>
                    <a:pt x="11642547" y="2308212"/>
                  </a:lnTo>
                  <a:lnTo>
                    <a:pt x="11638458" y="2314257"/>
                  </a:lnTo>
                  <a:lnTo>
                    <a:pt x="11636959" y="2321674"/>
                  </a:lnTo>
                  <a:lnTo>
                    <a:pt x="11638458" y="2329091"/>
                  </a:lnTo>
                  <a:lnTo>
                    <a:pt x="11642547" y="2335149"/>
                  </a:lnTo>
                  <a:lnTo>
                    <a:pt x="11648605" y="2339225"/>
                  </a:lnTo>
                  <a:lnTo>
                    <a:pt x="11656009" y="2340724"/>
                  </a:lnTo>
                  <a:lnTo>
                    <a:pt x="11770309" y="2340724"/>
                  </a:lnTo>
                  <a:lnTo>
                    <a:pt x="11777726" y="2339225"/>
                  </a:lnTo>
                  <a:lnTo>
                    <a:pt x="11783784" y="2335149"/>
                  </a:lnTo>
                  <a:lnTo>
                    <a:pt x="11787873" y="2329091"/>
                  </a:lnTo>
                  <a:lnTo>
                    <a:pt x="11789359" y="2321674"/>
                  </a:lnTo>
                  <a:close/>
                </a:path>
                <a:path w="11826240" h="2844800">
                  <a:moveTo>
                    <a:pt x="11825630" y="2091245"/>
                  </a:moveTo>
                  <a:lnTo>
                    <a:pt x="11824132" y="2083828"/>
                  </a:lnTo>
                  <a:lnTo>
                    <a:pt x="11820055" y="2077770"/>
                  </a:lnTo>
                  <a:lnTo>
                    <a:pt x="11813997" y="2073694"/>
                  </a:lnTo>
                  <a:lnTo>
                    <a:pt x="11806580" y="2072195"/>
                  </a:lnTo>
                  <a:lnTo>
                    <a:pt x="11799164" y="2073694"/>
                  </a:lnTo>
                  <a:lnTo>
                    <a:pt x="11793106" y="2077770"/>
                  </a:lnTo>
                  <a:lnTo>
                    <a:pt x="11789029" y="2083828"/>
                  </a:lnTo>
                  <a:lnTo>
                    <a:pt x="11787530" y="2091245"/>
                  </a:lnTo>
                  <a:lnTo>
                    <a:pt x="11787530" y="2205545"/>
                  </a:lnTo>
                  <a:lnTo>
                    <a:pt x="11789029" y="2212962"/>
                  </a:lnTo>
                  <a:lnTo>
                    <a:pt x="11793106" y="2219020"/>
                  </a:lnTo>
                  <a:lnTo>
                    <a:pt x="11799164" y="2223097"/>
                  </a:lnTo>
                  <a:lnTo>
                    <a:pt x="11806580" y="2224595"/>
                  </a:lnTo>
                  <a:lnTo>
                    <a:pt x="11813997" y="2223097"/>
                  </a:lnTo>
                  <a:lnTo>
                    <a:pt x="11820055" y="2219020"/>
                  </a:lnTo>
                  <a:lnTo>
                    <a:pt x="11824132" y="2212962"/>
                  </a:lnTo>
                  <a:lnTo>
                    <a:pt x="11825630" y="2205545"/>
                  </a:lnTo>
                  <a:lnTo>
                    <a:pt x="11825630" y="2091245"/>
                  </a:lnTo>
                  <a:close/>
                </a:path>
                <a:path w="11826240" h="2844800">
                  <a:moveTo>
                    <a:pt x="11825630" y="1824545"/>
                  </a:moveTo>
                  <a:lnTo>
                    <a:pt x="11824132" y="1817128"/>
                  </a:lnTo>
                  <a:lnTo>
                    <a:pt x="11820055" y="1811070"/>
                  </a:lnTo>
                  <a:lnTo>
                    <a:pt x="11813997" y="1806994"/>
                  </a:lnTo>
                  <a:lnTo>
                    <a:pt x="11806580" y="1805495"/>
                  </a:lnTo>
                  <a:lnTo>
                    <a:pt x="11799164" y="1806994"/>
                  </a:lnTo>
                  <a:lnTo>
                    <a:pt x="11793106" y="1811070"/>
                  </a:lnTo>
                  <a:lnTo>
                    <a:pt x="11789029" y="1817128"/>
                  </a:lnTo>
                  <a:lnTo>
                    <a:pt x="11787530" y="1824545"/>
                  </a:lnTo>
                  <a:lnTo>
                    <a:pt x="11787530" y="1938845"/>
                  </a:lnTo>
                  <a:lnTo>
                    <a:pt x="11789029" y="1946262"/>
                  </a:lnTo>
                  <a:lnTo>
                    <a:pt x="11793106" y="1952320"/>
                  </a:lnTo>
                  <a:lnTo>
                    <a:pt x="11799164" y="1956396"/>
                  </a:lnTo>
                  <a:lnTo>
                    <a:pt x="11806580" y="1957895"/>
                  </a:lnTo>
                  <a:lnTo>
                    <a:pt x="11813997" y="1956396"/>
                  </a:lnTo>
                  <a:lnTo>
                    <a:pt x="11820055" y="1952320"/>
                  </a:lnTo>
                  <a:lnTo>
                    <a:pt x="11824132" y="1946262"/>
                  </a:lnTo>
                  <a:lnTo>
                    <a:pt x="11825630" y="1938845"/>
                  </a:lnTo>
                  <a:lnTo>
                    <a:pt x="11825630" y="1824545"/>
                  </a:lnTo>
                  <a:close/>
                </a:path>
                <a:path w="11826240" h="2844800">
                  <a:moveTo>
                    <a:pt x="11825630" y="1557845"/>
                  </a:moveTo>
                  <a:lnTo>
                    <a:pt x="11824132" y="1550428"/>
                  </a:lnTo>
                  <a:lnTo>
                    <a:pt x="11820055" y="1544370"/>
                  </a:lnTo>
                  <a:lnTo>
                    <a:pt x="11813997" y="1540294"/>
                  </a:lnTo>
                  <a:lnTo>
                    <a:pt x="11806580" y="1538795"/>
                  </a:lnTo>
                  <a:lnTo>
                    <a:pt x="11799164" y="1540294"/>
                  </a:lnTo>
                  <a:lnTo>
                    <a:pt x="11793106" y="1544370"/>
                  </a:lnTo>
                  <a:lnTo>
                    <a:pt x="11789029" y="1550428"/>
                  </a:lnTo>
                  <a:lnTo>
                    <a:pt x="11787530" y="1557845"/>
                  </a:lnTo>
                  <a:lnTo>
                    <a:pt x="11787530" y="1672145"/>
                  </a:lnTo>
                  <a:lnTo>
                    <a:pt x="11789029" y="1679562"/>
                  </a:lnTo>
                  <a:lnTo>
                    <a:pt x="11793106" y="1685620"/>
                  </a:lnTo>
                  <a:lnTo>
                    <a:pt x="11799164" y="1689696"/>
                  </a:lnTo>
                  <a:lnTo>
                    <a:pt x="11806580" y="1691195"/>
                  </a:lnTo>
                  <a:lnTo>
                    <a:pt x="11813997" y="1689696"/>
                  </a:lnTo>
                  <a:lnTo>
                    <a:pt x="11820055" y="1685620"/>
                  </a:lnTo>
                  <a:lnTo>
                    <a:pt x="11824132" y="1679562"/>
                  </a:lnTo>
                  <a:lnTo>
                    <a:pt x="11825630" y="1672145"/>
                  </a:lnTo>
                  <a:lnTo>
                    <a:pt x="11825630" y="1557845"/>
                  </a:lnTo>
                  <a:close/>
                </a:path>
                <a:path w="11826240" h="2844800">
                  <a:moveTo>
                    <a:pt x="11825630" y="1291145"/>
                  </a:moveTo>
                  <a:lnTo>
                    <a:pt x="11824132" y="1283728"/>
                  </a:lnTo>
                  <a:lnTo>
                    <a:pt x="11820055" y="1277670"/>
                  </a:lnTo>
                  <a:lnTo>
                    <a:pt x="11813997" y="1273594"/>
                  </a:lnTo>
                  <a:lnTo>
                    <a:pt x="11806580" y="1272095"/>
                  </a:lnTo>
                  <a:lnTo>
                    <a:pt x="11799164" y="1273594"/>
                  </a:lnTo>
                  <a:lnTo>
                    <a:pt x="11793106" y="1277670"/>
                  </a:lnTo>
                  <a:lnTo>
                    <a:pt x="11789029" y="1283728"/>
                  </a:lnTo>
                  <a:lnTo>
                    <a:pt x="11787530" y="1291145"/>
                  </a:lnTo>
                  <a:lnTo>
                    <a:pt x="11787530" y="1405445"/>
                  </a:lnTo>
                  <a:lnTo>
                    <a:pt x="11789029" y="1412862"/>
                  </a:lnTo>
                  <a:lnTo>
                    <a:pt x="11793106" y="1418920"/>
                  </a:lnTo>
                  <a:lnTo>
                    <a:pt x="11799164" y="1422996"/>
                  </a:lnTo>
                  <a:lnTo>
                    <a:pt x="11806580" y="1424495"/>
                  </a:lnTo>
                  <a:lnTo>
                    <a:pt x="11813997" y="1422996"/>
                  </a:lnTo>
                  <a:lnTo>
                    <a:pt x="11820055" y="1418920"/>
                  </a:lnTo>
                  <a:lnTo>
                    <a:pt x="11824132" y="1412862"/>
                  </a:lnTo>
                  <a:lnTo>
                    <a:pt x="11825630" y="1405445"/>
                  </a:lnTo>
                  <a:lnTo>
                    <a:pt x="11825630" y="1291145"/>
                  </a:lnTo>
                  <a:close/>
                </a:path>
                <a:path w="11826240" h="2844800">
                  <a:moveTo>
                    <a:pt x="11825630" y="1024445"/>
                  </a:moveTo>
                  <a:lnTo>
                    <a:pt x="11824132" y="1017028"/>
                  </a:lnTo>
                  <a:lnTo>
                    <a:pt x="11820055" y="1010970"/>
                  </a:lnTo>
                  <a:lnTo>
                    <a:pt x="11813997" y="1006894"/>
                  </a:lnTo>
                  <a:lnTo>
                    <a:pt x="11806580" y="1005395"/>
                  </a:lnTo>
                  <a:lnTo>
                    <a:pt x="11799164" y="1006894"/>
                  </a:lnTo>
                  <a:lnTo>
                    <a:pt x="11793106" y="1010970"/>
                  </a:lnTo>
                  <a:lnTo>
                    <a:pt x="11789029" y="1017028"/>
                  </a:lnTo>
                  <a:lnTo>
                    <a:pt x="11787530" y="1024445"/>
                  </a:lnTo>
                  <a:lnTo>
                    <a:pt x="11787530" y="1138745"/>
                  </a:lnTo>
                  <a:lnTo>
                    <a:pt x="11789029" y="1146162"/>
                  </a:lnTo>
                  <a:lnTo>
                    <a:pt x="11793106" y="1152220"/>
                  </a:lnTo>
                  <a:lnTo>
                    <a:pt x="11799164" y="1156296"/>
                  </a:lnTo>
                  <a:lnTo>
                    <a:pt x="11806580" y="1157795"/>
                  </a:lnTo>
                  <a:lnTo>
                    <a:pt x="11813997" y="1156296"/>
                  </a:lnTo>
                  <a:lnTo>
                    <a:pt x="11820055" y="1152220"/>
                  </a:lnTo>
                  <a:lnTo>
                    <a:pt x="11824132" y="1146162"/>
                  </a:lnTo>
                  <a:lnTo>
                    <a:pt x="11825630" y="1138745"/>
                  </a:lnTo>
                  <a:lnTo>
                    <a:pt x="11825630" y="1024445"/>
                  </a:lnTo>
                  <a:close/>
                </a:path>
                <a:path w="11826240" h="2844800">
                  <a:moveTo>
                    <a:pt x="11825630" y="757745"/>
                  </a:moveTo>
                  <a:lnTo>
                    <a:pt x="11824132" y="750328"/>
                  </a:lnTo>
                  <a:lnTo>
                    <a:pt x="11820055" y="744270"/>
                  </a:lnTo>
                  <a:lnTo>
                    <a:pt x="11813997" y="740194"/>
                  </a:lnTo>
                  <a:lnTo>
                    <a:pt x="11806580" y="738695"/>
                  </a:lnTo>
                  <a:lnTo>
                    <a:pt x="11799164" y="740194"/>
                  </a:lnTo>
                  <a:lnTo>
                    <a:pt x="11793106" y="744270"/>
                  </a:lnTo>
                  <a:lnTo>
                    <a:pt x="11789029" y="750328"/>
                  </a:lnTo>
                  <a:lnTo>
                    <a:pt x="11787530" y="757745"/>
                  </a:lnTo>
                  <a:lnTo>
                    <a:pt x="11787530" y="872045"/>
                  </a:lnTo>
                  <a:lnTo>
                    <a:pt x="11789029" y="879462"/>
                  </a:lnTo>
                  <a:lnTo>
                    <a:pt x="11793106" y="885520"/>
                  </a:lnTo>
                  <a:lnTo>
                    <a:pt x="11799164" y="889596"/>
                  </a:lnTo>
                  <a:lnTo>
                    <a:pt x="11806580" y="891095"/>
                  </a:lnTo>
                  <a:lnTo>
                    <a:pt x="11813997" y="889596"/>
                  </a:lnTo>
                  <a:lnTo>
                    <a:pt x="11820055" y="885520"/>
                  </a:lnTo>
                  <a:lnTo>
                    <a:pt x="11824132" y="879462"/>
                  </a:lnTo>
                  <a:lnTo>
                    <a:pt x="11825630" y="872045"/>
                  </a:lnTo>
                  <a:lnTo>
                    <a:pt x="11825630" y="757745"/>
                  </a:lnTo>
                  <a:close/>
                </a:path>
                <a:path w="11826240" h="2844800">
                  <a:moveTo>
                    <a:pt x="11825630" y="491045"/>
                  </a:moveTo>
                  <a:lnTo>
                    <a:pt x="11824132" y="483628"/>
                  </a:lnTo>
                  <a:lnTo>
                    <a:pt x="11820055" y="477570"/>
                  </a:lnTo>
                  <a:lnTo>
                    <a:pt x="11813997" y="473494"/>
                  </a:lnTo>
                  <a:lnTo>
                    <a:pt x="11806580" y="471995"/>
                  </a:lnTo>
                  <a:lnTo>
                    <a:pt x="11799164" y="473494"/>
                  </a:lnTo>
                  <a:lnTo>
                    <a:pt x="11793106" y="477570"/>
                  </a:lnTo>
                  <a:lnTo>
                    <a:pt x="11789029" y="483628"/>
                  </a:lnTo>
                  <a:lnTo>
                    <a:pt x="11787530" y="491045"/>
                  </a:lnTo>
                  <a:lnTo>
                    <a:pt x="11787530" y="605345"/>
                  </a:lnTo>
                  <a:lnTo>
                    <a:pt x="11789029" y="612762"/>
                  </a:lnTo>
                  <a:lnTo>
                    <a:pt x="11793106" y="618820"/>
                  </a:lnTo>
                  <a:lnTo>
                    <a:pt x="11799164" y="622896"/>
                  </a:lnTo>
                  <a:lnTo>
                    <a:pt x="11806580" y="624395"/>
                  </a:lnTo>
                  <a:lnTo>
                    <a:pt x="11813997" y="622896"/>
                  </a:lnTo>
                  <a:lnTo>
                    <a:pt x="11820055" y="618820"/>
                  </a:lnTo>
                  <a:lnTo>
                    <a:pt x="11824132" y="612762"/>
                  </a:lnTo>
                  <a:lnTo>
                    <a:pt x="11825630" y="605345"/>
                  </a:lnTo>
                  <a:lnTo>
                    <a:pt x="11825630" y="491045"/>
                  </a:lnTo>
                  <a:close/>
                </a:path>
                <a:path w="11826240" h="2844800">
                  <a:moveTo>
                    <a:pt x="11825630" y="224345"/>
                  </a:moveTo>
                  <a:lnTo>
                    <a:pt x="11824132" y="216928"/>
                  </a:lnTo>
                  <a:lnTo>
                    <a:pt x="11820055" y="210870"/>
                  </a:lnTo>
                  <a:lnTo>
                    <a:pt x="11813997" y="206794"/>
                  </a:lnTo>
                  <a:lnTo>
                    <a:pt x="11806580" y="205295"/>
                  </a:lnTo>
                  <a:lnTo>
                    <a:pt x="11799164" y="206794"/>
                  </a:lnTo>
                  <a:lnTo>
                    <a:pt x="11793106" y="210870"/>
                  </a:lnTo>
                  <a:lnTo>
                    <a:pt x="11789029" y="216928"/>
                  </a:lnTo>
                  <a:lnTo>
                    <a:pt x="11787530" y="224345"/>
                  </a:lnTo>
                  <a:lnTo>
                    <a:pt x="11787530" y="338645"/>
                  </a:lnTo>
                  <a:lnTo>
                    <a:pt x="11789029" y="346062"/>
                  </a:lnTo>
                  <a:lnTo>
                    <a:pt x="11793106" y="352120"/>
                  </a:lnTo>
                  <a:lnTo>
                    <a:pt x="11799164" y="356196"/>
                  </a:lnTo>
                  <a:lnTo>
                    <a:pt x="11806580" y="357695"/>
                  </a:lnTo>
                  <a:lnTo>
                    <a:pt x="11813997" y="356196"/>
                  </a:lnTo>
                  <a:lnTo>
                    <a:pt x="11820055" y="352120"/>
                  </a:lnTo>
                  <a:lnTo>
                    <a:pt x="11824132" y="346062"/>
                  </a:lnTo>
                  <a:lnTo>
                    <a:pt x="11825630" y="338645"/>
                  </a:lnTo>
                  <a:lnTo>
                    <a:pt x="11825630" y="224345"/>
                  </a:lnTo>
                  <a:close/>
                </a:path>
                <a:path w="11826240" h="2844800">
                  <a:moveTo>
                    <a:pt x="11825630" y="0"/>
                  </a:moveTo>
                  <a:lnTo>
                    <a:pt x="11745176" y="0"/>
                  </a:lnTo>
                  <a:lnTo>
                    <a:pt x="11737759" y="1498"/>
                  </a:lnTo>
                  <a:lnTo>
                    <a:pt x="11731701" y="5575"/>
                  </a:lnTo>
                  <a:lnTo>
                    <a:pt x="11727625" y="11633"/>
                  </a:lnTo>
                  <a:lnTo>
                    <a:pt x="11726126" y="19050"/>
                  </a:lnTo>
                  <a:lnTo>
                    <a:pt x="11727625" y="26466"/>
                  </a:lnTo>
                  <a:lnTo>
                    <a:pt x="11731701" y="32524"/>
                  </a:lnTo>
                  <a:lnTo>
                    <a:pt x="11737759" y="36601"/>
                  </a:lnTo>
                  <a:lnTo>
                    <a:pt x="11745176" y="38100"/>
                  </a:lnTo>
                  <a:lnTo>
                    <a:pt x="11787530" y="38100"/>
                  </a:lnTo>
                  <a:lnTo>
                    <a:pt x="11787530" y="71945"/>
                  </a:lnTo>
                  <a:lnTo>
                    <a:pt x="11789029" y="79362"/>
                  </a:lnTo>
                  <a:lnTo>
                    <a:pt x="11793106" y="85420"/>
                  </a:lnTo>
                  <a:lnTo>
                    <a:pt x="11799164" y="89496"/>
                  </a:lnTo>
                  <a:lnTo>
                    <a:pt x="11806580" y="90995"/>
                  </a:lnTo>
                  <a:lnTo>
                    <a:pt x="11813997" y="89496"/>
                  </a:lnTo>
                  <a:lnTo>
                    <a:pt x="11820055" y="85420"/>
                  </a:lnTo>
                  <a:lnTo>
                    <a:pt x="11824132" y="79362"/>
                  </a:lnTo>
                  <a:lnTo>
                    <a:pt x="11825630" y="71945"/>
                  </a:lnTo>
                  <a:lnTo>
                    <a:pt x="11825630" y="38100"/>
                  </a:lnTo>
                  <a:lnTo>
                    <a:pt x="11825630" y="19050"/>
                  </a:lnTo>
                  <a:lnTo>
                    <a:pt x="11825630" y="0"/>
                  </a:lnTo>
                  <a:close/>
                </a:path>
              </a:pathLst>
            </a:custGeom>
            <a:solidFill>
              <a:srgbClr val="90DB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303487" y="5851652"/>
            <a:ext cx="1536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solidFill>
                  <a:srgbClr val="232F3E"/>
                </a:solidFill>
                <a:latin typeface="Century Gothic"/>
                <a:cs typeface="Century Gothic"/>
              </a:rPr>
              <a:t>Data</a:t>
            </a:r>
            <a:r>
              <a:rPr dirty="0" sz="1800" spc="-9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800" spc="-30">
                <a:solidFill>
                  <a:srgbClr val="232F3E"/>
                </a:solidFill>
                <a:latin typeface="Century Gothic"/>
                <a:cs typeface="Century Gothic"/>
              </a:rPr>
              <a:t>Ingestion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57605" y="5345683"/>
            <a:ext cx="20250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232F3E"/>
                </a:solidFill>
                <a:latin typeface="Century Gothic"/>
                <a:cs typeface="Century Gothic"/>
              </a:rPr>
              <a:t>Analytics </a:t>
            </a:r>
            <a:r>
              <a:rPr dirty="0" sz="1800" spc="-45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dirty="0" sz="1800" spc="-3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232F3E"/>
                </a:solidFill>
                <a:latin typeface="Century Gothic"/>
                <a:cs typeface="Century Gothic"/>
              </a:rPr>
              <a:t>Serving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73849" y="2069810"/>
            <a:ext cx="2545715" cy="2380615"/>
            <a:chOff x="4573849" y="2069810"/>
            <a:chExt cx="2545715" cy="2380615"/>
          </a:xfrm>
        </p:grpSpPr>
        <p:sp>
          <p:nvSpPr>
            <p:cNvPr id="19" name="object 19"/>
            <p:cNvSpPr/>
            <p:nvPr/>
          </p:nvSpPr>
          <p:spPr>
            <a:xfrm>
              <a:off x="4700849" y="2114260"/>
              <a:ext cx="2291715" cy="2291715"/>
            </a:xfrm>
            <a:custGeom>
              <a:avLst/>
              <a:gdLst/>
              <a:ahLst/>
              <a:cxnLst/>
              <a:rect l="l" t="t" r="r" b="b"/>
              <a:pathLst>
                <a:path w="2291715" h="2291715">
                  <a:moveTo>
                    <a:pt x="1146248" y="0"/>
                  </a:moveTo>
                  <a:lnTo>
                    <a:pt x="1194675" y="1031"/>
                  </a:lnTo>
                  <a:lnTo>
                    <a:pt x="1242588" y="4046"/>
                  </a:lnTo>
                  <a:lnTo>
                    <a:pt x="1289948" y="9004"/>
                  </a:lnTo>
                  <a:lnTo>
                    <a:pt x="1336715" y="15866"/>
                  </a:lnTo>
                  <a:lnTo>
                    <a:pt x="1382850" y="24591"/>
                  </a:lnTo>
                  <a:lnTo>
                    <a:pt x="1428312" y="35141"/>
                  </a:lnTo>
                  <a:lnTo>
                    <a:pt x="1473062" y="47476"/>
                  </a:lnTo>
                  <a:lnTo>
                    <a:pt x="1517060" y="61555"/>
                  </a:lnTo>
                  <a:lnTo>
                    <a:pt x="1560267" y="77338"/>
                  </a:lnTo>
                  <a:lnTo>
                    <a:pt x="1602642" y="94787"/>
                  </a:lnTo>
                  <a:lnTo>
                    <a:pt x="1644146" y="113861"/>
                  </a:lnTo>
                  <a:lnTo>
                    <a:pt x="1684739" y="134521"/>
                  </a:lnTo>
                  <a:lnTo>
                    <a:pt x="1724382" y="156726"/>
                  </a:lnTo>
                  <a:lnTo>
                    <a:pt x="1763035" y="180437"/>
                  </a:lnTo>
                  <a:lnTo>
                    <a:pt x="1800657" y="205614"/>
                  </a:lnTo>
                  <a:lnTo>
                    <a:pt x="1837210" y="232217"/>
                  </a:lnTo>
                  <a:lnTo>
                    <a:pt x="1872653" y="260207"/>
                  </a:lnTo>
                  <a:lnTo>
                    <a:pt x="1906946" y="289543"/>
                  </a:lnTo>
                  <a:lnTo>
                    <a:pt x="1940051" y="320187"/>
                  </a:lnTo>
                  <a:lnTo>
                    <a:pt x="1971927" y="352098"/>
                  </a:lnTo>
                  <a:lnTo>
                    <a:pt x="2002535" y="385236"/>
                  </a:lnTo>
                  <a:lnTo>
                    <a:pt x="2031834" y="419561"/>
                  </a:lnTo>
                  <a:lnTo>
                    <a:pt x="2059785" y="455035"/>
                  </a:lnTo>
                  <a:lnTo>
                    <a:pt x="2086349" y="491616"/>
                  </a:lnTo>
                  <a:lnTo>
                    <a:pt x="2111485" y="529266"/>
                  </a:lnTo>
                  <a:lnTo>
                    <a:pt x="2135153" y="567944"/>
                  </a:lnTo>
                  <a:lnTo>
                    <a:pt x="2157315" y="607611"/>
                  </a:lnTo>
                  <a:lnTo>
                    <a:pt x="2177931" y="648227"/>
                  </a:lnTo>
                  <a:lnTo>
                    <a:pt x="2196959" y="689752"/>
                  </a:lnTo>
                  <a:lnTo>
                    <a:pt x="2214362" y="732146"/>
                  </a:lnTo>
                  <a:lnTo>
                    <a:pt x="2230099" y="775370"/>
                  </a:lnTo>
                  <a:lnTo>
                    <a:pt x="2244130" y="819383"/>
                  </a:lnTo>
                  <a:lnTo>
                    <a:pt x="2256415" y="864147"/>
                  </a:lnTo>
                  <a:lnTo>
                    <a:pt x="2266916" y="909620"/>
                  </a:lnTo>
                  <a:lnTo>
                    <a:pt x="2275591" y="955764"/>
                  </a:lnTo>
                  <a:lnTo>
                    <a:pt x="2282402" y="1002539"/>
                  </a:lnTo>
                  <a:lnTo>
                    <a:pt x="2287309" y="1049904"/>
                  </a:lnTo>
                  <a:lnTo>
                    <a:pt x="2290271" y="1097821"/>
                  </a:lnTo>
                  <a:lnTo>
                    <a:pt x="2291250" y="1146249"/>
                  </a:lnTo>
                  <a:lnTo>
                    <a:pt x="2290218" y="1194675"/>
                  </a:lnTo>
                  <a:lnTo>
                    <a:pt x="2287204" y="1242588"/>
                  </a:lnTo>
                  <a:lnTo>
                    <a:pt x="2282246" y="1289948"/>
                  </a:lnTo>
                  <a:lnTo>
                    <a:pt x="2275384" y="1336716"/>
                  </a:lnTo>
                  <a:lnTo>
                    <a:pt x="2266658" y="1382850"/>
                  </a:lnTo>
                  <a:lnTo>
                    <a:pt x="2256108" y="1428312"/>
                  </a:lnTo>
                  <a:lnTo>
                    <a:pt x="2243774" y="1473062"/>
                  </a:lnTo>
                  <a:lnTo>
                    <a:pt x="2229695" y="1517060"/>
                  </a:lnTo>
                  <a:lnTo>
                    <a:pt x="2213911" y="1560267"/>
                  </a:lnTo>
                  <a:lnTo>
                    <a:pt x="2196462" y="1602642"/>
                  </a:lnTo>
                  <a:lnTo>
                    <a:pt x="2177388" y="1644146"/>
                  </a:lnTo>
                  <a:lnTo>
                    <a:pt x="2156729" y="1684740"/>
                  </a:lnTo>
                  <a:lnTo>
                    <a:pt x="2134524" y="1724382"/>
                  </a:lnTo>
                  <a:lnTo>
                    <a:pt x="2110813" y="1763035"/>
                  </a:lnTo>
                  <a:lnTo>
                    <a:pt x="2085636" y="1800657"/>
                  </a:lnTo>
                  <a:lnTo>
                    <a:pt x="2059033" y="1837210"/>
                  </a:lnTo>
                  <a:lnTo>
                    <a:pt x="2031043" y="1872653"/>
                  </a:lnTo>
                  <a:lnTo>
                    <a:pt x="2001706" y="1906946"/>
                  </a:lnTo>
                  <a:lnTo>
                    <a:pt x="1971063" y="1940051"/>
                  </a:lnTo>
                  <a:lnTo>
                    <a:pt x="1939152" y="1971927"/>
                  </a:lnTo>
                  <a:lnTo>
                    <a:pt x="1906014" y="2002535"/>
                  </a:lnTo>
                  <a:lnTo>
                    <a:pt x="1871689" y="2031834"/>
                  </a:lnTo>
                  <a:lnTo>
                    <a:pt x="1836215" y="2059785"/>
                  </a:lnTo>
                  <a:lnTo>
                    <a:pt x="1799634" y="2086349"/>
                  </a:lnTo>
                  <a:lnTo>
                    <a:pt x="1761984" y="2111485"/>
                  </a:lnTo>
                  <a:lnTo>
                    <a:pt x="1723306" y="2135153"/>
                  </a:lnTo>
                  <a:lnTo>
                    <a:pt x="1683639" y="2157315"/>
                  </a:lnTo>
                  <a:lnTo>
                    <a:pt x="1643023" y="2177931"/>
                  </a:lnTo>
                  <a:lnTo>
                    <a:pt x="1601498" y="2196959"/>
                  </a:lnTo>
                  <a:lnTo>
                    <a:pt x="1559104" y="2214362"/>
                  </a:lnTo>
                  <a:lnTo>
                    <a:pt x="1515880" y="2230099"/>
                  </a:lnTo>
                  <a:lnTo>
                    <a:pt x="1471867" y="2244130"/>
                  </a:lnTo>
                  <a:lnTo>
                    <a:pt x="1427104" y="2256415"/>
                  </a:lnTo>
                  <a:lnTo>
                    <a:pt x="1381630" y="2266916"/>
                  </a:lnTo>
                  <a:lnTo>
                    <a:pt x="1335486" y="2275592"/>
                  </a:lnTo>
                  <a:lnTo>
                    <a:pt x="1288711" y="2282403"/>
                  </a:lnTo>
                  <a:lnTo>
                    <a:pt x="1241346" y="2287309"/>
                  </a:lnTo>
                  <a:lnTo>
                    <a:pt x="1193430" y="2290272"/>
                  </a:lnTo>
                  <a:lnTo>
                    <a:pt x="1145002" y="2291251"/>
                  </a:lnTo>
                  <a:lnTo>
                    <a:pt x="1096575" y="2290219"/>
                  </a:lnTo>
                  <a:lnTo>
                    <a:pt x="1048662" y="2287204"/>
                  </a:lnTo>
                  <a:lnTo>
                    <a:pt x="1001302" y="2282246"/>
                  </a:lnTo>
                  <a:lnTo>
                    <a:pt x="954535" y="2275384"/>
                  </a:lnTo>
                  <a:lnTo>
                    <a:pt x="908400" y="2266658"/>
                  </a:lnTo>
                  <a:lnTo>
                    <a:pt x="862938" y="2256108"/>
                  </a:lnTo>
                  <a:lnTo>
                    <a:pt x="818188" y="2243774"/>
                  </a:lnTo>
                  <a:lnTo>
                    <a:pt x="774190" y="2229695"/>
                  </a:lnTo>
                  <a:lnTo>
                    <a:pt x="730983" y="2213911"/>
                  </a:lnTo>
                  <a:lnTo>
                    <a:pt x="688608" y="2196462"/>
                  </a:lnTo>
                  <a:lnTo>
                    <a:pt x="647104" y="2177388"/>
                  </a:lnTo>
                  <a:lnTo>
                    <a:pt x="606510" y="2156729"/>
                  </a:lnTo>
                  <a:lnTo>
                    <a:pt x="566868" y="2134524"/>
                  </a:lnTo>
                  <a:lnTo>
                    <a:pt x="528215" y="2110813"/>
                  </a:lnTo>
                  <a:lnTo>
                    <a:pt x="490593" y="2085636"/>
                  </a:lnTo>
                  <a:lnTo>
                    <a:pt x="454040" y="2059033"/>
                  </a:lnTo>
                  <a:lnTo>
                    <a:pt x="418597" y="2031043"/>
                  </a:lnTo>
                  <a:lnTo>
                    <a:pt x="384303" y="2001706"/>
                  </a:lnTo>
                  <a:lnTo>
                    <a:pt x="351199" y="1971063"/>
                  </a:lnTo>
                  <a:lnTo>
                    <a:pt x="319323" y="1939152"/>
                  </a:lnTo>
                  <a:lnTo>
                    <a:pt x="288715" y="1906014"/>
                  </a:lnTo>
                  <a:lnTo>
                    <a:pt x="259416" y="1871688"/>
                  </a:lnTo>
                  <a:lnTo>
                    <a:pt x="231465" y="1836215"/>
                  </a:lnTo>
                  <a:lnTo>
                    <a:pt x="204901" y="1799633"/>
                  </a:lnTo>
                  <a:lnTo>
                    <a:pt x="179765" y="1761984"/>
                  </a:lnTo>
                  <a:lnTo>
                    <a:pt x="156096" y="1723305"/>
                  </a:lnTo>
                  <a:lnTo>
                    <a:pt x="133934" y="1683639"/>
                  </a:lnTo>
                  <a:lnTo>
                    <a:pt x="113319" y="1643023"/>
                  </a:lnTo>
                  <a:lnTo>
                    <a:pt x="94290" y="1601498"/>
                  </a:lnTo>
                  <a:lnTo>
                    <a:pt x="76888" y="1559104"/>
                  </a:lnTo>
                  <a:lnTo>
                    <a:pt x="61151" y="1515880"/>
                  </a:lnTo>
                  <a:lnTo>
                    <a:pt x="47120" y="1471867"/>
                  </a:lnTo>
                  <a:lnTo>
                    <a:pt x="34834" y="1427103"/>
                  </a:lnTo>
                  <a:lnTo>
                    <a:pt x="24334" y="1381630"/>
                  </a:lnTo>
                  <a:lnTo>
                    <a:pt x="15658" y="1335486"/>
                  </a:lnTo>
                  <a:lnTo>
                    <a:pt x="8847" y="1288711"/>
                  </a:lnTo>
                  <a:lnTo>
                    <a:pt x="3941" y="1241346"/>
                  </a:lnTo>
                  <a:lnTo>
                    <a:pt x="978" y="1193429"/>
                  </a:lnTo>
                  <a:lnTo>
                    <a:pt x="0" y="1145002"/>
                  </a:lnTo>
                  <a:lnTo>
                    <a:pt x="1010" y="1097092"/>
                  </a:lnTo>
                  <a:lnTo>
                    <a:pt x="3963" y="1049679"/>
                  </a:lnTo>
                  <a:lnTo>
                    <a:pt x="8821" y="1002802"/>
                  </a:lnTo>
                  <a:lnTo>
                    <a:pt x="15545" y="956500"/>
                  </a:lnTo>
                  <a:lnTo>
                    <a:pt x="24098" y="910811"/>
                  </a:lnTo>
                  <a:lnTo>
                    <a:pt x="34439" y="865775"/>
                  </a:lnTo>
                  <a:lnTo>
                    <a:pt x="46532" y="821430"/>
                  </a:lnTo>
                  <a:lnTo>
                    <a:pt x="60338" y="777815"/>
                  </a:lnTo>
                  <a:lnTo>
                    <a:pt x="75818" y="734970"/>
                  </a:lnTo>
                  <a:lnTo>
                    <a:pt x="92935" y="692933"/>
                  </a:lnTo>
                  <a:lnTo>
                    <a:pt x="111649" y="651742"/>
                  </a:lnTo>
                  <a:lnTo>
                    <a:pt x="131923" y="611437"/>
                  </a:lnTo>
                  <a:lnTo>
                    <a:pt x="153719" y="572057"/>
                  </a:lnTo>
                  <a:lnTo>
                    <a:pt x="176997" y="533641"/>
                  </a:lnTo>
                  <a:lnTo>
                    <a:pt x="201719" y="496227"/>
                  </a:lnTo>
                  <a:lnTo>
                    <a:pt x="227848" y="459854"/>
                  </a:lnTo>
                  <a:lnTo>
                    <a:pt x="255345" y="424562"/>
                  </a:lnTo>
                  <a:lnTo>
                    <a:pt x="284171" y="390388"/>
                  </a:lnTo>
                  <a:lnTo>
                    <a:pt x="314289" y="357373"/>
                  </a:lnTo>
                  <a:lnTo>
                    <a:pt x="345659" y="325554"/>
                  </a:lnTo>
                  <a:lnTo>
                    <a:pt x="378244" y="294972"/>
                  </a:lnTo>
                  <a:lnTo>
                    <a:pt x="412005" y="265663"/>
                  </a:lnTo>
                  <a:lnTo>
                    <a:pt x="446904" y="237669"/>
                  </a:lnTo>
                  <a:lnTo>
                    <a:pt x="482902" y="211027"/>
                  </a:lnTo>
                  <a:lnTo>
                    <a:pt x="519962" y="185776"/>
                  </a:lnTo>
                  <a:lnTo>
                    <a:pt x="558044" y="161955"/>
                  </a:lnTo>
                  <a:lnTo>
                    <a:pt x="597111" y="139603"/>
                  </a:lnTo>
                  <a:lnTo>
                    <a:pt x="637124" y="118760"/>
                  </a:lnTo>
                  <a:lnTo>
                    <a:pt x="678045" y="99463"/>
                  </a:lnTo>
                  <a:lnTo>
                    <a:pt x="719835" y="81751"/>
                  </a:lnTo>
                  <a:lnTo>
                    <a:pt x="762457" y="65665"/>
                  </a:lnTo>
                  <a:lnTo>
                    <a:pt x="805871" y="51242"/>
                  </a:lnTo>
                  <a:lnTo>
                    <a:pt x="850040" y="38521"/>
                  </a:lnTo>
                  <a:lnTo>
                    <a:pt x="894925" y="27541"/>
                  </a:lnTo>
                  <a:lnTo>
                    <a:pt x="940488" y="18342"/>
                  </a:lnTo>
                  <a:lnTo>
                    <a:pt x="986690" y="10962"/>
                  </a:lnTo>
                  <a:lnTo>
                    <a:pt x="1033493" y="5439"/>
                  </a:lnTo>
                  <a:lnTo>
                    <a:pt x="1080859" y="1814"/>
                  </a:lnTo>
                  <a:lnTo>
                    <a:pt x="1128750" y="124"/>
                  </a:lnTo>
                  <a:lnTo>
                    <a:pt x="1145624" y="1145625"/>
                  </a:lnTo>
                  <a:lnTo>
                    <a:pt x="1146248" y="0"/>
                  </a:lnTo>
                  <a:close/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00582" y="2114260"/>
              <a:ext cx="2193925" cy="2291715"/>
            </a:xfrm>
            <a:custGeom>
              <a:avLst/>
              <a:gdLst/>
              <a:ahLst/>
              <a:cxnLst/>
              <a:rect l="l" t="t" r="r" b="b"/>
              <a:pathLst>
                <a:path w="2193925" h="2291715">
                  <a:moveTo>
                    <a:pt x="2193703" y="1608820"/>
                  </a:moveTo>
                  <a:lnTo>
                    <a:pt x="2173204" y="1652706"/>
                  </a:lnTo>
                  <a:lnTo>
                    <a:pt x="2151098" y="1695321"/>
                  </a:lnTo>
                  <a:lnTo>
                    <a:pt x="2127437" y="1736646"/>
                  </a:lnTo>
                  <a:lnTo>
                    <a:pt x="2102274" y="1776659"/>
                  </a:lnTo>
                  <a:lnTo>
                    <a:pt x="2075661" y="1815342"/>
                  </a:lnTo>
                  <a:lnTo>
                    <a:pt x="2047651" y="1852672"/>
                  </a:lnTo>
                  <a:lnTo>
                    <a:pt x="2018297" y="1888630"/>
                  </a:lnTo>
                  <a:lnTo>
                    <a:pt x="1987649" y="1923196"/>
                  </a:lnTo>
                  <a:lnTo>
                    <a:pt x="1955762" y="1956349"/>
                  </a:lnTo>
                  <a:lnTo>
                    <a:pt x="1922688" y="1988070"/>
                  </a:lnTo>
                  <a:lnTo>
                    <a:pt x="1888478" y="2018337"/>
                  </a:lnTo>
                  <a:lnTo>
                    <a:pt x="1853185" y="2047131"/>
                  </a:lnTo>
                  <a:lnTo>
                    <a:pt x="1816863" y="2074430"/>
                  </a:lnTo>
                  <a:lnTo>
                    <a:pt x="1779563" y="2100216"/>
                  </a:lnTo>
                  <a:lnTo>
                    <a:pt x="1741337" y="2124468"/>
                  </a:lnTo>
                  <a:lnTo>
                    <a:pt x="1702239" y="2147165"/>
                  </a:lnTo>
                  <a:lnTo>
                    <a:pt x="1662320" y="2168287"/>
                  </a:lnTo>
                  <a:lnTo>
                    <a:pt x="1621633" y="2187813"/>
                  </a:lnTo>
                  <a:lnTo>
                    <a:pt x="1580231" y="2205724"/>
                  </a:lnTo>
                  <a:lnTo>
                    <a:pt x="1538166" y="2222000"/>
                  </a:lnTo>
                  <a:lnTo>
                    <a:pt x="1495490" y="2236619"/>
                  </a:lnTo>
                  <a:lnTo>
                    <a:pt x="1452256" y="2249562"/>
                  </a:lnTo>
                  <a:lnTo>
                    <a:pt x="1408516" y="2260808"/>
                  </a:lnTo>
                  <a:lnTo>
                    <a:pt x="1364323" y="2270337"/>
                  </a:lnTo>
                  <a:lnTo>
                    <a:pt x="1319729" y="2278128"/>
                  </a:lnTo>
                  <a:lnTo>
                    <a:pt x="1274787" y="2284163"/>
                  </a:lnTo>
                  <a:lnTo>
                    <a:pt x="1229549" y="2288419"/>
                  </a:lnTo>
                  <a:lnTo>
                    <a:pt x="1184067" y="2290877"/>
                  </a:lnTo>
                  <a:lnTo>
                    <a:pt x="1138395" y="2291517"/>
                  </a:lnTo>
                  <a:lnTo>
                    <a:pt x="1092583" y="2290318"/>
                  </a:lnTo>
                  <a:lnTo>
                    <a:pt x="1046686" y="2287260"/>
                  </a:lnTo>
                  <a:lnTo>
                    <a:pt x="1000754" y="2282323"/>
                  </a:lnTo>
                  <a:lnTo>
                    <a:pt x="954842" y="2275486"/>
                  </a:lnTo>
                  <a:lnTo>
                    <a:pt x="909001" y="2266729"/>
                  </a:lnTo>
                  <a:lnTo>
                    <a:pt x="863283" y="2256032"/>
                  </a:lnTo>
                  <a:lnTo>
                    <a:pt x="817741" y="2243375"/>
                  </a:lnTo>
                  <a:lnTo>
                    <a:pt x="772428" y="2228737"/>
                  </a:lnTo>
                  <a:lnTo>
                    <a:pt x="727396" y="2212097"/>
                  </a:lnTo>
                  <a:lnTo>
                    <a:pt x="682697" y="2193437"/>
                  </a:lnTo>
                  <a:lnTo>
                    <a:pt x="638811" y="2172938"/>
                  </a:lnTo>
                  <a:lnTo>
                    <a:pt x="596195" y="2150831"/>
                  </a:lnTo>
                  <a:lnTo>
                    <a:pt x="554871" y="2127171"/>
                  </a:lnTo>
                  <a:lnTo>
                    <a:pt x="514857" y="2102008"/>
                  </a:lnTo>
                  <a:lnTo>
                    <a:pt x="476175" y="2075395"/>
                  </a:lnTo>
                  <a:lnTo>
                    <a:pt x="438845" y="2047385"/>
                  </a:lnTo>
                  <a:lnTo>
                    <a:pt x="402887" y="2018030"/>
                  </a:lnTo>
                  <a:lnTo>
                    <a:pt x="368321" y="1987383"/>
                  </a:lnTo>
                  <a:lnTo>
                    <a:pt x="335167" y="1955496"/>
                  </a:lnTo>
                  <a:lnTo>
                    <a:pt x="303447" y="1922421"/>
                  </a:lnTo>
                  <a:lnTo>
                    <a:pt x="273180" y="1888211"/>
                  </a:lnTo>
                  <a:lnTo>
                    <a:pt x="244386" y="1852919"/>
                  </a:lnTo>
                  <a:lnTo>
                    <a:pt x="217086" y="1816596"/>
                  </a:lnTo>
                  <a:lnTo>
                    <a:pt x="191300" y="1779296"/>
                  </a:lnTo>
                  <a:lnTo>
                    <a:pt x="167049" y="1741070"/>
                  </a:lnTo>
                  <a:lnTo>
                    <a:pt x="144352" y="1701972"/>
                  </a:lnTo>
                  <a:lnTo>
                    <a:pt x="123230" y="1662053"/>
                  </a:lnTo>
                  <a:lnTo>
                    <a:pt x="103704" y="1621367"/>
                  </a:lnTo>
                  <a:lnTo>
                    <a:pt x="85792" y="1579965"/>
                  </a:lnTo>
                  <a:lnTo>
                    <a:pt x="69517" y="1537899"/>
                  </a:lnTo>
                  <a:lnTo>
                    <a:pt x="54898" y="1495223"/>
                  </a:lnTo>
                  <a:lnTo>
                    <a:pt x="41955" y="1451989"/>
                  </a:lnTo>
                  <a:lnTo>
                    <a:pt x="30709" y="1408250"/>
                  </a:lnTo>
                  <a:lnTo>
                    <a:pt x="21180" y="1364057"/>
                  </a:lnTo>
                  <a:lnTo>
                    <a:pt x="13388" y="1319463"/>
                  </a:lnTo>
                  <a:lnTo>
                    <a:pt x="7354" y="1274521"/>
                  </a:lnTo>
                  <a:lnTo>
                    <a:pt x="3098" y="1229282"/>
                  </a:lnTo>
                  <a:lnTo>
                    <a:pt x="639" y="1183801"/>
                  </a:lnTo>
                  <a:lnTo>
                    <a:pt x="0" y="1138128"/>
                  </a:lnTo>
                  <a:lnTo>
                    <a:pt x="1198" y="1092317"/>
                  </a:lnTo>
                  <a:lnTo>
                    <a:pt x="4256" y="1046419"/>
                  </a:lnTo>
                  <a:lnTo>
                    <a:pt x="9194" y="1000488"/>
                  </a:lnTo>
                  <a:lnTo>
                    <a:pt x="16031" y="954575"/>
                  </a:lnTo>
                  <a:lnTo>
                    <a:pt x="24787" y="908734"/>
                  </a:lnTo>
                  <a:lnTo>
                    <a:pt x="35484" y="863016"/>
                  </a:lnTo>
                  <a:lnTo>
                    <a:pt x="48142" y="817475"/>
                  </a:lnTo>
                  <a:lnTo>
                    <a:pt x="62780" y="772162"/>
                  </a:lnTo>
                  <a:lnTo>
                    <a:pt x="79419" y="727129"/>
                  </a:lnTo>
                  <a:lnTo>
                    <a:pt x="98080" y="682431"/>
                  </a:lnTo>
                  <a:lnTo>
                    <a:pt x="118590" y="638552"/>
                  </a:lnTo>
                  <a:lnTo>
                    <a:pt x="140791" y="595834"/>
                  </a:lnTo>
                  <a:lnTo>
                    <a:pt x="164632" y="554308"/>
                  </a:lnTo>
                  <a:lnTo>
                    <a:pt x="190062" y="514008"/>
                  </a:lnTo>
                  <a:lnTo>
                    <a:pt x="217031" y="474966"/>
                  </a:lnTo>
                  <a:lnTo>
                    <a:pt x="245488" y="437216"/>
                  </a:lnTo>
                  <a:lnTo>
                    <a:pt x="275383" y="400790"/>
                  </a:lnTo>
                  <a:lnTo>
                    <a:pt x="306665" y="365721"/>
                  </a:lnTo>
                  <a:lnTo>
                    <a:pt x="339285" y="332042"/>
                  </a:lnTo>
                  <a:lnTo>
                    <a:pt x="373191" y="299786"/>
                  </a:lnTo>
                  <a:lnTo>
                    <a:pt x="408332" y="268986"/>
                  </a:lnTo>
                  <a:lnTo>
                    <a:pt x="444659" y="239675"/>
                  </a:lnTo>
                  <a:lnTo>
                    <a:pt x="482121" y="211885"/>
                  </a:lnTo>
                  <a:lnTo>
                    <a:pt x="520667" y="185650"/>
                  </a:lnTo>
                  <a:lnTo>
                    <a:pt x="560247" y="161002"/>
                  </a:lnTo>
                  <a:lnTo>
                    <a:pt x="600811" y="137974"/>
                  </a:lnTo>
                  <a:lnTo>
                    <a:pt x="642307" y="116600"/>
                  </a:lnTo>
                  <a:lnTo>
                    <a:pt x="684686" y="96912"/>
                  </a:lnTo>
                  <a:lnTo>
                    <a:pt x="727896" y="78942"/>
                  </a:lnTo>
                  <a:lnTo>
                    <a:pt x="771888" y="62725"/>
                  </a:lnTo>
                  <a:lnTo>
                    <a:pt x="816611" y="48292"/>
                  </a:lnTo>
                  <a:lnTo>
                    <a:pt x="862014" y="35677"/>
                  </a:lnTo>
                  <a:lnTo>
                    <a:pt x="908047" y="24913"/>
                  </a:lnTo>
                  <a:lnTo>
                    <a:pt x="954659" y="16032"/>
                  </a:lnTo>
                  <a:lnTo>
                    <a:pt x="1001800" y="9067"/>
                  </a:lnTo>
                  <a:lnTo>
                    <a:pt x="1049419" y="4051"/>
                  </a:lnTo>
                  <a:lnTo>
                    <a:pt x="1097466" y="1018"/>
                  </a:lnTo>
                  <a:lnTo>
                    <a:pt x="1145891" y="0"/>
                  </a:lnTo>
                  <a:lnTo>
                    <a:pt x="1145891" y="1145625"/>
                  </a:lnTo>
                  <a:lnTo>
                    <a:pt x="2193703" y="1608820"/>
                  </a:lnTo>
                  <a:close/>
                </a:path>
              </a:pathLst>
            </a:custGeom>
            <a:ln w="8890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00585" y="2114261"/>
              <a:ext cx="1146175" cy="1644014"/>
            </a:xfrm>
            <a:custGeom>
              <a:avLst/>
              <a:gdLst/>
              <a:ahLst/>
              <a:cxnLst/>
              <a:rect l="l" t="t" r="r" b="b"/>
              <a:pathLst>
                <a:path w="1146175" h="1644014">
                  <a:moveTo>
                    <a:pt x="114234" y="1643770"/>
                  </a:moveTo>
                  <a:lnTo>
                    <a:pt x="94082" y="1599724"/>
                  </a:lnTo>
                  <a:lnTo>
                    <a:pt x="75939" y="1555276"/>
                  </a:lnTo>
                  <a:lnTo>
                    <a:pt x="59786" y="1510481"/>
                  </a:lnTo>
                  <a:lnTo>
                    <a:pt x="45605" y="1465390"/>
                  </a:lnTo>
                  <a:lnTo>
                    <a:pt x="33378" y="1420058"/>
                  </a:lnTo>
                  <a:lnTo>
                    <a:pt x="23085" y="1374537"/>
                  </a:lnTo>
                  <a:lnTo>
                    <a:pt x="14709" y="1328880"/>
                  </a:lnTo>
                  <a:lnTo>
                    <a:pt x="8231" y="1283141"/>
                  </a:lnTo>
                  <a:lnTo>
                    <a:pt x="3633" y="1237372"/>
                  </a:lnTo>
                  <a:lnTo>
                    <a:pt x="895" y="1191627"/>
                  </a:lnTo>
                  <a:lnTo>
                    <a:pt x="0" y="1145958"/>
                  </a:lnTo>
                  <a:lnTo>
                    <a:pt x="928" y="1100420"/>
                  </a:lnTo>
                  <a:lnTo>
                    <a:pt x="3662" y="1055064"/>
                  </a:lnTo>
                  <a:lnTo>
                    <a:pt x="8182" y="1009944"/>
                  </a:lnTo>
                  <a:lnTo>
                    <a:pt x="14471" y="965114"/>
                  </a:lnTo>
                  <a:lnTo>
                    <a:pt x="22509" y="920626"/>
                  </a:lnTo>
                  <a:lnTo>
                    <a:pt x="32279" y="876533"/>
                  </a:lnTo>
                  <a:lnTo>
                    <a:pt x="43762" y="832888"/>
                  </a:lnTo>
                  <a:lnTo>
                    <a:pt x="56939" y="789745"/>
                  </a:lnTo>
                  <a:lnTo>
                    <a:pt x="71791" y="747157"/>
                  </a:lnTo>
                  <a:lnTo>
                    <a:pt x="88301" y="705176"/>
                  </a:lnTo>
                  <a:lnTo>
                    <a:pt x="106449" y="663856"/>
                  </a:lnTo>
                  <a:lnTo>
                    <a:pt x="126217" y="623250"/>
                  </a:lnTo>
                  <a:lnTo>
                    <a:pt x="147587" y="583411"/>
                  </a:lnTo>
                  <a:lnTo>
                    <a:pt x="170541" y="544392"/>
                  </a:lnTo>
                  <a:lnTo>
                    <a:pt x="195058" y="506246"/>
                  </a:lnTo>
                  <a:lnTo>
                    <a:pt x="221122" y="469027"/>
                  </a:lnTo>
                  <a:lnTo>
                    <a:pt x="248714" y="432787"/>
                  </a:lnTo>
                  <a:lnTo>
                    <a:pt x="277814" y="397579"/>
                  </a:lnTo>
                  <a:lnTo>
                    <a:pt x="308405" y="363457"/>
                  </a:lnTo>
                  <a:lnTo>
                    <a:pt x="340468" y="330474"/>
                  </a:lnTo>
                  <a:lnTo>
                    <a:pt x="373985" y="298682"/>
                  </a:lnTo>
                  <a:lnTo>
                    <a:pt x="408936" y="268136"/>
                  </a:lnTo>
                  <a:lnTo>
                    <a:pt x="445304" y="238887"/>
                  </a:lnTo>
                  <a:lnTo>
                    <a:pt x="483070" y="210989"/>
                  </a:lnTo>
                  <a:lnTo>
                    <a:pt x="522215" y="184496"/>
                  </a:lnTo>
                  <a:lnTo>
                    <a:pt x="562721" y="159460"/>
                  </a:lnTo>
                  <a:lnTo>
                    <a:pt x="604570" y="135934"/>
                  </a:lnTo>
                  <a:lnTo>
                    <a:pt x="647742" y="113972"/>
                  </a:lnTo>
                  <a:lnTo>
                    <a:pt x="694782" y="92552"/>
                  </a:lnTo>
                  <a:lnTo>
                    <a:pt x="742642" y="73314"/>
                  </a:lnTo>
                  <a:lnTo>
                    <a:pt x="791246" y="56273"/>
                  </a:lnTo>
                  <a:lnTo>
                    <a:pt x="840517" y="41448"/>
                  </a:lnTo>
                  <a:lnTo>
                    <a:pt x="890379" y="28856"/>
                  </a:lnTo>
                  <a:lnTo>
                    <a:pt x="940756" y="18514"/>
                  </a:lnTo>
                  <a:lnTo>
                    <a:pt x="991572" y="10440"/>
                  </a:lnTo>
                  <a:lnTo>
                    <a:pt x="1042750" y="4651"/>
                  </a:lnTo>
                  <a:lnTo>
                    <a:pt x="1094214" y="1165"/>
                  </a:lnTo>
                  <a:lnTo>
                    <a:pt x="1145888" y="0"/>
                  </a:lnTo>
                  <a:lnTo>
                    <a:pt x="1145888" y="1145623"/>
                  </a:lnTo>
                  <a:lnTo>
                    <a:pt x="114234" y="1643770"/>
                  </a:lnTo>
                  <a:close/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00849" y="3265186"/>
              <a:ext cx="1140460" cy="521334"/>
            </a:xfrm>
            <a:custGeom>
              <a:avLst/>
              <a:gdLst/>
              <a:ahLst/>
              <a:cxnLst/>
              <a:rect l="l" t="t" r="r" b="b"/>
              <a:pathLst>
                <a:path w="1140460" h="521335">
                  <a:moveTo>
                    <a:pt x="0" y="521004"/>
                  </a:moveTo>
                  <a:lnTo>
                    <a:pt x="1140239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999305" y="3398190"/>
              <a:ext cx="0" cy="190500"/>
            </a:xfrm>
            <a:custGeom>
              <a:avLst/>
              <a:gdLst/>
              <a:ahLst/>
              <a:cxnLst/>
              <a:rect l="l" t="t" r="r" b="b"/>
              <a:pathLst>
                <a:path w="0" h="190500">
                  <a:moveTo>
                    <a:pt x="0" y="190145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781632" y="3274604"/>
              <a:ext cx="1210945" cy="511809"/>
            </a:xfrm>
            <a:custGeom>
              <a:avLst/>
              <a:gdLst/>
              <a:ahLst/>
              <a:cxnLst/>
              <a:rect l="l" t="t" r="r" b="b"/>
              <a:pathLst>
                <a:path w="1210945" h="511810">
                  <a:moveTo>
                    <a:pt x="1210467" y="511584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692954" y="3982211"/>
            <a:ext cx="3244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95" b="1">
                <a:solidFill>
                  <a:srgbClr val="232F3E"/>
                </a:solidFill>
                <a:latin typeface="Tahoma"/>
                <a:cs typeface="Tahoma"/>
              </a:rPr>
              <a:t>S3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46047" y="1210055"/>
            <a:ext cx="1457325" cy="551815"/>
            <a:chOff x="1146047" y="1210055"/>
            <a:chExt cx="1457325" cy="551815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047" y="1210055"/>
              <a:ext cx="563879" cy="5516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303" y="1210055"/>
              <a:ext cx="551688" cy="55168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96861" y="1817115"/>
            <a:ext cx="4940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1000" spc="-9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dirty="0" sz="1000" spc="-16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1000" spc="45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dirty="0" sz="1000" spc="-85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1000" spc="-25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65845" y="1823211"/>
            <a:ext cx="12674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65">
                <a:solidFill>
                  <a:srgbClr val="232F3E"/>
                </a:solidFill>
                <a:latin typeface="Century Gothic"/>
                <a:cs typeface="Century Gothic"/>
              </a:rPr>
              <a:t>Amazon</a:t>
            </a:r>
            <a:r>
              <a:rPr dirty="0" sz="1000" spc="-4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000" spc="-40">
                <a:solidFill>
                  <a:srgbClr val="232F3E"/>
                </a:solidFill>
                <a:latin typeface="Century Gothic"/>
                <a:cs typeface="Century Gothic"/>
              </a:rPr>
              <a:t>Elasticsearch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8723" y="1975611"/>
            <a:ext cx="16084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5545" algn="l"/>
              </a:tabLst>
            </a:pPr>
            <a:r>
              <a:rPr dirty="0" baseline="2777" sz="1500" spc="-82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dirty="0" baseline="2777" sz="1500" spc="-52">
                <a:solidFill>
                  <a:srgbClr val="232F3E"/>
                </a:solidFill>
                <a:latin typeface="Century Gothic"/>
                <a:cs typeface="Century Gothic"/>
              </a:rPr>
              <a:t>y</a:t>
            </a:r>
            <a:r>
              <a:rPr dirty="0" baseline="2777" sz="1500" spc="-44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dirty="0" baseline="2777" sz="1500" spc="-247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baseline="2777" sz="1500" spc="-82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dirty="0" baseline="2777" sz="1500" spc="-127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baseline="2777" sz="1500" spc="-22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dirty="0" baseline="2777" sz="1500" spc="-15">
                <a:solidFill>
                  <a:srgbClr val="232F3E"/>
                </a:solidFill>
                <a:latin typeface="Century Gothic"/>
                <a:cs typeface="Century Gothic"/>
              </a:rPr>
              <a:t>B</a:t>
            </a:r>
            <a:r>
              <a:rPr dirty="0" baseline="2777" sz="1500">
                <a:solidFill>
                  <a:srgbClr val="232F3E"/>
                </a:solidFill>
                <a:latin typeface="Century Gothic"/>
                <a:cs typeface="Century Gothic"/>
              </a:rPr>
              <a:t>	</a:t>
            </a:r>
            <a:r>
              <a:rPr dirty="0" sz="1000" spc="-2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dirty="0" sz="1000" spc="-35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1000" spc="7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dirty="0" sz="1000" spc="-45">
                <a:solidFill>
                  <a:srgbClr val="232F3E"/>
                </a:solidFill>
                <a:latin typeface="Century Gothic"/>
                <a:cs typeface="Century Gothic"/>
              </a:rPr>
              <a:t>v</a:t>
            </a:r>
            <a:r>
              <a:rPr dirty="0" sz="1000" spc="45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1000" spc="-19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1000" spc="-125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5743" y="1069847"/>
            <a:ext cx="643127" cy="64312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181388" y="1740915"/>
            <a:ext cx="5270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dirty="0" sz="1000" spc="-70">
                <a:solidFill>
                  <a:srgbClr val="232F3E"/>
                </a:solidFill>
                <a:latin typeface="Century Gothic"/>
                <a:cs typeface="Century Gothic"/>
              </a:rPr>
              <a:t>AppSync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113776" y="1106424"/>
            <a:ext cx="1572895" cy="600710"/>
            <a:chOff x="8113776" y="1106424"/>
            <a:chExt cx="1572895" cy="60071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3776" y="1106424"/>
              <a:ext cx="551687" cy="57302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4856" y="1155192"/>
              <a:ext cx="551688" cy="55168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002655" y="1734820"/>
            <a:ext cx="7505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8270">
              <a:lnSpc>
                <a:spcPct val="100000"/>
              </a:lnSpc>
              <a:spcBef>
                <a:spcPts val="100"/>
              </a:spcBef>
            </a:pPr>
            <a:r>
              <a:rPr dirty="0" sz="1000" spc="-65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dirty="0" sz="1000" spc="-15">
                <a:solidFill>
                  <a:srgbClr val="232F3E"/>
                </a:solidFill>
                <a:latin typeface="Century Gothic"/>
                <a:cs typeface="Century Gothic"/>
              </a:rPr>
              <a:t>API</a:t>
            </a:r>
            <a:r>
              <a:rPr dirty="0" sz="1000" spc="-8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000" spc="-100">
                <a:solidFill>
                  <a:srgbClr val="232F3E"/>
                </a:solidFill>
                <a:latin typeface="Century Gothic"/>
                <a:cs typeface="Century Gothic"/>
              </a:rPr>
              <a:t>Gateway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62657" y="1740915"/>
            <a:ext cx="5029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1000" spc="-9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dirty="0" sz="1000" spc="-16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1000" spc="45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dirty="0" sz="1000" spc="-85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1000" spc="-15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dirty="0" sz="1000" spc="-155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1000" spc="-14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1000" spc="-105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dirty="0" sz="1000" spc="-3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dirty="0" sz="1000" spc="4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1000" spc="4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dirty="0" sz="1000" spc="-75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370832" y="4399096"/>
            <a:ext cx="2916555" cy="1230630"/>
            <a:chOff x="4370832" y="4399096"/>
            <a:chExt cx="2916555" cy="1230630"/>
          </a:xfrm>
        </p:grpSpPr>
        <p:sp>
          <p:nvSpPr>
            <p:cNvPr id="40" name="object 40"/>
            <p:cNvSpPr/>
            <p:nvPr/>
          </p:nvSpPr>
          <p:spPr>
            <a:xfrm>
              <a:off x="4450165" y="4440371"/>
              <a:ext cx="2795905" cy="471170"/>
            </a:xfrm>
            <a:custGeom>
              <a:avLst/>
              <a:gdLst/>
              <a:ahLst/>
              <a:cxnLst/>
              <a:rect l="l" t="t" r="r" b="b"/>
              <a:pathLst>
                <a:path w="2795904" h="471170">
                  <a:moveTo>
                    <a:pt x="0" y="470612"/>
                  </a:moveTo>
                  <a:lnTo>
                    <a:pt x="0" y="396236"/>
                  </a:lnTo>
                  <a:lnTo>
                    <a:pt x="1" y="331642"/>
                  </a:lnTo>
                  <a:lnTo>
                    <a:pt x="2" y="280705"/>
                  </a:lnTo>
                  <a:lnTo>
                    <a:pt x="6" y="235304"/>
                  </a:lnTo>
                  <a:lnTo>
                    <a:pt x="1447150" y="235307"/>
                  </a:lnTo>
                  <a:lnTo>
                    <a:pt x="1447151" y="223311"/>
                  </a:lnTo>
                  <a:lnTo>
                    <a:pt x="1447153" y="189906"/>
                  </a:lnTo>
                  <a:lnTo>
                    <a:pt x="1447154" y="138969"/>
                  </a:lnTo>
                  <a:lnTo>
                    <a:pt x="1447155" y="74375"/>
                  </a:lnTo>
                  <a:lnTo>
                    <a:pt x="1447156" y="0"/>
                  </a:lnTo>
                  <a:lnTo>
                    <a:pt x="1447156" y="74375"/>
                  </a:lnTo>
                  <a:lnTo>
                    <a:pt x="1447156" y="138969"/>
                  </a:lnTo>
                  <a:lnTo>
                    <a:pt x="1447158" y="189906"/>
                  </a:lnTo>
                  <a:lnTo>
                    <a:pt x="1447159" y="223311"/>
                  </a:lnTo>
                  <a:lnTo>
                    <a:pt x="1447162" y="235307"/>
                  </a:lnTo>
                  <a:lnTo>
                    <a:pt x="2795348" y="235307"/>
                  </a:lnTo>
                  <a:lnTo>
                    <a:pt x="2795350" y="247303"/>
                  </a:lnTo>
                  <a:lnTo>
                    <a:pt x="2795352" y="280708"/>
                  </a:lnTo>
                  <a:lnTo>
                    <a:pt x="2795353" y="331645"/>
                  </a:lnTo>
                  <a:lnTo>
                    <a:pt x="2795354" y="396239"/>
                  </a:lnTo>
                  <a:lnTo>
                    <a:pt x="2795355" y="470615"/>
                  </a:lnTo>
                </a:path>
              </a:pathLst>
            </a:custGeom>
            <a:ln w="8255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832" y="5077967"/>
              <a:ext cx="566927" cy="55168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543903" y="5572252"/>
            <a:ext cx="2965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solidFill>
                  <a:srgbClr val="232F3E"/>
                </a:solidFill>
                <a:latin typeface="Century Gothic"/>
                <a:cs typeface="Century Gothic"/>
              </a:rPr>
              <a:t>AW</a:t>
            </a:r>
            <a:r>
              <a:rPr dirty="0" sz="1000" spc="5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dirty="0" sz="1000" spc="-35">
                <a:solidFill>
                  <a:srgbClr val="232F3E"/>
                </a:solidFill>
                <a:latin typeface="Century Gothic"/>
                <a:cs typeface="Century Gothic"/>
              </a:rPr>
              <a:t>KM</a:t>
            </a:r>
            <a:r>
              <a:rPr dirty="0" sz="1000" spc="7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86271" y="5062727"/>
            <a:ext cx="551687" cy="55168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954488" y="5584444"/>
            <a:ext cx="6159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dirty="0" sz="1000" spc="-15">
                <a:solidFill>
                  <a:srgbClr val="232F3E"/>
                </a:solidFill>
                <a:latin typeface="Century Gothic"/>
                <a:cs typeface="Century Gothic"/>
              </a:rPr>
              <a:t>CloudTrail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39682" y="4717795"/>
            <a:ext cx="18313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90">
                <a:solidFill>
                  <a:srgbClr val="232F3E"/>
                </a:solidFill>
                <a:latin typeface="Century Gothic"/>
                <a:cs typeface="Century Gothic"/>
              </a:rPr>
              <a:t>Manage </a:t>
            </a:r>
            <a:r>
              <a:rPr dirty="0" sz="1800" spc="-45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dirty="0" sz="1800" spc="-22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800" spc="-100">
                <a:solidFill>
                  <a:srgbClr val="232F3E"/>
                </a:solidFill>
                <a:latin typeface="Century Gothic"/>
                <a:cs typeface="Century Gothic"/>
              </a:rPr>
              <a:t>Secure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0744" y="5059679"/>
            <a:ext cx="551688" cy="55168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5295196" y="5575300"/>
            <a:ext cx="2965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solidFill>
                  <a:srgbClr val="232F3E"/>
                </a:solidFill>
                <a:latin typeface="Century Gothic"/>
                <a:cs typeface="Century Gothic"/>
              </a:rPr>
              <a:t>AW</a:t>
            </a:r>
            <a:r>
              <a:rPr dirty="0" sz="1000" spc="5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dirty="0" sz="1000" spc="-45">
                <a:solidFill>
                  <a:srgbClr val="232F3E"/>
                </a:solidFill>
                <a:latin typeface="Century Gothic"/>
                <a:cs typeface="Century Gothic"/>
              </a:rPr>
              <a:t>IAM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48856" y="5041391"/>
            <a:ext cx="551688" cy="55168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6753279" y="5575300"/>
            <a:ext cx="7277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6205">
              <a:lnSpc>
                <a:spcPct val="100000"/>
              </a:lnSpc>
              <a:spcBef>
                <a:spcPts val="100"/>
              </a:spcBef>
            </a:pPr>
            <a:r>
              <a:rPr dirty="0" sz="1000" spc="-65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dirty="0" sz="1000" spc="-204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1000" spc="80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dirty="0" sz="1000" spc="-8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1000" spc="-65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dirty="0" sz="1000" spc="-75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dirty="0" sz="1000" spc="-4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dirty="0" sz="1000" spc="-16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1000" spc="4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dirty="0" sz="1000" spc="-19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1000" spc="-25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0040" y="3550920"/>
            <a:ext cx="551688" cy="551687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69270" y="4076700"/>
            <a:ext cx="451484" cy="28194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dirty="0" sz="800" spc="-25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800" spc="-20">
                <a:solidFill>
                  <a:srgbClr val="232F3E"/>
                </a:solidFill>
                <a:latin typeface="Century Gothic"/>
                <a:cs typeface="Century Gothic"/>
              </a:rPr>
              <a:t>Snowball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22903" y="3526535"/>
            <a:ext cx="551688" cy="551688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3402672" y="4091939"/>
            <a:ext cx="62865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030" marR="5080" indent="-100965">
              <a:lnSpc>
                <a:spcPct val="105000"/>
              </a:lnSpc>
              <a:spcBef>
                <a:spcPts val="100"/>
              </a:spcBef>
            </a:pPr>
            <a:r>
              <a:rPr dirty="0" sz="800" spc="-25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dirty="0" sz="800" spc="-7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800" spc="-35">
                <a:solidFill>
                  <a:srgbClr val="232F3E"/>
                </a:solidFill>
                <a:latin typeface="Century Gothic"/>
                <a:cs typeface="Century Gothic"/>
              </a:rPr>
              <a:t>Storage  </a:t>
            </a:r>
            <a:r>
              <a:rPr dirty="0" sz="800" spc="-80">
                <a:solidFill>
                  <a:srgbClr val="232F3E"/>
                </a:solidFill>
                <a:latin typeface="Century Gothic"/>
                <a:cs typeface="Century Gothic"/>
              </a:rPr>
              <a:t>Gateway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5088" y="3547871"/>
            <a:ext cx="548639" cy="551688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090981" y="4070603"/>
            <a:ext cx="585470" cy="409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5000"/>
              </a:lnSpc>
              <a:spcBef>
                <a:spcPts val="100"/>
              </a:spcBef>
            </a:pP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dirty="0" sz="800" spc="5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r>
              <a:rPr dirty="0" sz="800" spc="-8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Data  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Firehose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6711" y="3529584"/>
            <a:ext cx="551688" cy="55168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885442" y="4076700"/>
            <a:ext cx="54229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010" marR="5080" indent="-67945">
              <a:lnSpc>
                <a:spcPct val="105000"/>
              </a:lnSpc>
              <a:spcBef>
                <a:spcPts val="100"/>
              </a:spcBef>
            </a:pPr>
            <a:r>
              <a:rPr dirty="0" sz="800" spc="-25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dirty="0" sz="800" spc="-7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800" spc="-30">
                <a:solidFill>
                  <a:srgbClr val="232F3E"/>
                </a:solidFill>
                <a:latin typeface="Century Gothic"/>
                <a:cs typeface="Century Gothic"/>
              </a:rPr>
              <a:t>Direct  </a:t>
            </a:r>
            <a:r>
              <a:rPr dirty="0" sz="800" spc="-70">
                <a:solidFill>
                  <a:srgbClr val="232F3E"/>
                </a:solidFill>
                <a:latin typeface="Century Gothic"/>
                <a:cs typeface="Century Gothic"/>
              </a:rPr>
              <a:t>Connect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91383" y="3544823"/>
            <a:ext cx="524256" cy="551688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623525" y="4082796"/>
            <a:ext cx="698500" cy="400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3699"/>
              </a:lnSpc>
              <a:spcBef>
                <a:spcPts val="65"/>
              </a:spcBef>
            </a:pPr>
            <a:r>
              <a:rPr dirty="0" sz="800" spc="-25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dirty="0" sz="800" spc="-8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Database  </a:t>
            </a:r>
            <a:r>
              <a:rPr dirty="0" sz="800" spc="-20">
                <a:solidFill>
                  <a:srgbClr val="232F3E"/>
                </a:solidFill>
                <a:latin typeface="Century Gothic"/>
                <a:cs typeface="Century Gothic"/>
              </a:rPr>
              <a:t>Migration  </a:t>
            </a:r>
            <a:r>
              <a:rPr dirty="0" sz="800" spc="-35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57031" y="3130295"/>
            <a:ext cx="551687" cy="55168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8332075" y="3683508"/>
            <a:ext cx="40132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 marR="5080" indent="-21590">
              <a:lnSpc>
                <a:spcPct val="105000"/>
              </a:lnSpc>
              <a:spcBef>
                <a:spcPts val="100"/>
              </a:spcBef>
            </a:pP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dirty="0" sz="800" spc="-12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3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dirty="0" sz="800" spc="-50">
                <a:solidFill>
                  <a:srgbClr val="232F3E"/>
                </a:solidFill>
                <a:latin typeface="Century Gothic"/>
                <a:cs typeface="Century Gothic"/>
              </a:rPr>
              <a:t>Athena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055607" y="3133344"/>
            <a:ext cx="551688" cy="551687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9148342" y="3683508"/>
            <a:ext cx="40132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425" marR="5080" indent="-85725">
              <a:lnSpc>
                <a:spcPct val="105000"/>
              </a:lnSpc>
              <a:spcBef>
                <a:spcPts val="100"/>
              </a:spcBef>
            </a:pP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dirty="0" sz="800" spc="-12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3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EMR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848088" y="3118104"/>
            <a:ext cx="551688" cy="551688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9990377" y="3698748"/>
            <a:ext cx="242570" cy="272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-7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dirty="0" sz="800" spc="55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80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20"/>
              </a:spcBef>
            </a:pP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543031" y="3127248"/>
            <a:ext cx="551687" cy="551688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10622326" y="3698748"/>
            <a:ext cx="408940" cy="2724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3810">
              <a:lnSpc>
                <a:spcPct val="102499"/>
              </a:lnSpc>
              <a:spcBef>
                <a:spcPts val="75"/>
              </a:spcBef>
            </a:pP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dirty="0" sz="800" spc="-12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3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dirty="0" sz="800" spc="-5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dirty="0" sz="800" spc="-5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800" spc="-8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dirty="0" sz="800" spc="-2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800" spc="45">
                <a:solidFill>
                  <a:srgbClr val="232F3E"/>
                </a:solidFill>
                <a:latin typeface="Century Gothic"/>
                <a:cs typeface="Century Gothic"/>
              </a:rPr>
              <a:t>f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8" name="object 6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283695" y="3127248"/>
            <a:ext cx="551688" cy="551688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11290876" y="3695700"/>
            <a:ext cx="543560" cy="2724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70485">
              <a:lnSpc>
                <a:spcPct val="102499"/>
              </a:lnSpc>
              <a:spcBef>
                <a:spcPts val="75"/>
              </a:spcBef>
            </a:pP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dirty="0" sz="800" spc="-45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dirty="0" sz="800" spc="-25">
                <a:solidFill>
                  <a:srgbClr val="232F3E"/>
                </a:solidFill>
                <a:latin typeface="Century Gothic"/>
                <a:cs typeface="Century Gothic"/>
              </a:rPr>
              <a:t>y</a:t>
            </a:r>
            <a:r>
              <a:rPr dirty="0" sz="800" spc="-2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dirty="0" sz="800" spc="-12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mo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DB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694178" y="1583202"/>
            <a:ext cx="3148330" cy="3244850"/>
            <a:chOff x="5694178" y="1583202"/>
            <a:chExt cx="3148330" cy="3244850"/>
          </a:xfrm>
        </p:grpSpPr>
        <p:sp>
          <p:nvSpPr>
            <p:cNvPr id="71" name="object 71"/>
            <p:cNvSpPr/>
            <p:nvPr/>
          </p:nvSpPr>
          <p:spPr>
            <a:xfrm>
              <a:off x="5821178" y="1710202"/>
              <a:ext cx="20320" cy="1677035"/>
            </a:xfrm>
            <a:custGeom>
              <a:avLst/>
              <a:gdLst/>
              <a:ahLst/>
              <a:cxnLst/>
              <a:rect l="l" t="t" r="r" b="b"/>
              <a:pathLst>
                <a:path w="20320" h="1677035">
                  <a:moveTo>
                    <a:pt x="0" y="0"/>
                  </a:moveTo>
                  <a:lnTo>
                    <a:pt x="19908" y="1676679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60080" y="4276343"/>
              <a:ext cx="582168" cy="551688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8308923" y="4829555"/>
            <a:ext cx="531495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1435">
              <a:lnSpc>
                <a:spcPct val="105000"/>
              </a:lnSpc>
              <a:spcBef>
                <a:spcPts val="100"/>
              </a:spcBef>
            </a:pP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Qu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800" spc="-145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800" spc="15">
                <a:solidFill>
                  <a:srgbClr val="232F3E"/>
                </a:solidFill>
                <a:latin typeface="Century Gothic"/>
                <a:cs typeface="Century Gothic"/>
              </a:rPr>
              <a:t>k</a:t>
            </a:r>
            <a:r>
              <a:rPr dirty="0" sz="800" spc="45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800" spc="-8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74" name="object 7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092183" y="4267200"/>
            <a:ext cx="551687" cy="551688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9147169" y="4829555"/>
            <a:ext cx="40132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545" marR="5080" indent="-30480">
              <a:lnSpc>
                <a:spcPct val="105000"/>
              </a:lnSpc>
              <a:spcBef>
                <a:spcPts val="100"/>
              </a:spcBef>
            </a:pP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dirty="0" sz="800" spc="-12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3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dirty="0" sz="800" spc="5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829800" y="4221479"/>
            <a:ext cx="551688" cy="551688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9798207" y="4799076"/>
            <a:ext cx="620395" cy="400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065" marR="5080" indent="-635">
              <a:lnSpc>
                <a:spcPct val="103699"/>
              </a:lnSpc>
              <a:spcBef>
                <a:spcPts val="65"/>
              </a:spcBef>
            </a:pP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dirty="0" sz="800" spc="6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800" spc="15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dirty="0" sz="800" spc="-12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dirty="0" sz="800" spc="4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800" spc="-145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dirty="0" sz="800" spc="-10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800" spc="-12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55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dirty="0" sz="800" spc="-145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h  </a:t>
            </a:r>
            <a:r>
              <a:rPr dirty="0" sz="800" spc="-35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78" name="object 7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19231" y="4267200"/>
            <a:ext cx="551687" cy="551688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10638449" y="4826508"/>
            <a:ext cx="42545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430">
              <a:lnSpc>
                <a:spcPct val="105000"/>
              </a:lnSpc>
              <a:spcBef>
                <a:spcPts val="100"/>
              </a:spcBef>
            </a:pP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dirty="0" sz="800" spc="-60">
                <a:solidFill>
                  <a:srgbClr val="232F3E"/>
                </a:solidFill>
                <a:latin typeface="Century Gothic"/>
                <a:cs typeface="Century Gothic"/>
              </a:rPr>
              <a:t>Ne</a:t>
            </a:r>
            <a:r>
              <a:rPr dirty="0" sz="800" spc="-75">
                <a:solidFill>
                  <a:srgbClr val="232F3E"/>
                </a:solidFill>
                <a:latin typeface="Century Gothic"/>
                <a:cs typeface="Century Gothic"/>
              </a:rPr>
              <a:t>p</a:t>
            </a:r>
            <a:r>
              <a:rPr dirty="0" sz="800" spc="4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dirty="0" sz="800" spc="-3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dirty="0" sz="800" spc="-2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dirty="0" sz="800" spc="-10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80" name="object 8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247119" y="4194047"/>
            <a:ext cx="643127" cy="643127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11338078" y="4841747"/>
            <a:ext cx="40132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9380" marR="5080" indent="-107314">
              <a:lnSpc>
                <a:spcPct val="105000"/>
              </a:lnSpc>
              <a:spcBef>
                <a:spcPts val="100"/>
              </a:spcBef>
            </a:pP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dirty="0" sz="800" spc="-12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3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dirty="0" sz="800" spc="-65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800" spc="-15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dirty="0" sz="800">
                <a:solidFill>
                  <a:srgbClr val="232F3E"/>
                </a:solidFill>
                <a:latin typeface="Century Gothic"/>
                <a:cs typeface="Century Gothic"/>
              </a:rPr>
              <a:t>RDS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811016" y="2431033"/>
            <a:ext cx="1986914" cy="91122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dirty="0" sz="1800" spc="-85">
                <a:solidFill>
                  <a:srgbClr val="232F3E"/>
                </a:solidFill>
                <a:latin typeface="Century Gothic"/>
                <a:cs typeface="Century Gothic"/>
              </a:rPr>
              <a:t>Central</a:t>
            </a:r>
            <a:r>
              <a:rPr dirty="0" sz="1800" spc="-3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800" spc="-70">
                <a:solidFill>
                  <a:srgbClr val="232F3E"/>
                </a:solidFill>
                <a:latin typeface="Century Gothic"/>
                <a:cs typeface="Century Gothic"/>
              </a:rPr>
              <a:t>Storage</a:t>
            </a:r>
            <a:endParaRPr sz="1800">
              <a:latin typeface="Century Gothic"/>
              <a:cs typeface="Century Gothic"/>
            </a:endParaRPr>
          </a:p>
          <a:p>
            <a:pPr algn="ctr" marL="12700" marR="5080">
              <a:lnSpc>
                <a:spcPts val="1700"/>
              </a:lnSpc>
              <a:spcBef>
                <a:spcPts val="800"/>
              </a:spcBef>
            </a:pPr>
            <a:r>
              <a:rPr dirty="0" sz="1600" spc="50" i="1">
                <a:solidFill>
                  <a:srgbClr val="232F3E"/>
                </a:solidFill>
                <a:latin typeface="Calibri"/>
                <a:cs typeface="Calibri"/>
              </a:rPr>
              <a:t>Scalable, </a:t>
            </a:r>
            <a:r>
              <a:rPr dirty="0" sz="1600" spc="30" i="1">
                <a:solidFill>
                  <a:srgbClr val="232F3E"/>
                </a:solidFill>
                <a:latin typeface="Calibri"/>
                <a:cs typeface="Calibri"/>
              </a:rPr>
              <a:t>secure, </a:t>
            </a:r>
            <a:r>
              <a:rPr dirty="0" sz="1600" spc="70" i="1">
                <a:solidFill>
                  <a:srgbClr val="232F3E"/>
                </a:solidFill>
                <a:latin typeface="Calibri"/>
                <a:cs typeface="Calibri"/>
              </a:rPr>
              <a:t>cost-  </a:t>
            </a:r>
            <a:r>
              <a:rPr dirty="0" sz="1600" spc="50" i="1">
                <a:solidFill>
                  <a:srgbClr val="232F3E"/>
                </a:solidFill>
                <a:latin typeface="Calibri"/>
                <a:cs typeface="Calibri"/>
              </a:rPr>
              <a:t>effective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3087623" y="1249680"/>
            <a:ext cx="3093720" cy="2761615"/>
            <a:chOff x="3087623" y="1249680"/>
            <a:chExt cx="3093720" cy="2761615"/>
          </a:xfrm>
        </p:grpSpPr>
        <p:pic>
          <p:nvPicPr>
            <p:cNvPr id="84" name="object 8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95544" y="3325368"/>
              <a:ext cx="685800" cy="6857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87623" y="1249680"/>
              <a:ext cx="551688" cy="551688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3229324" y="1824227"/>
            <a:ext cx="242570" cy="28194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800" spc="-5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-7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dirty="0" sz="800" spc="55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80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50"/>
              </a:spcBef>
            </a:pP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06284" y="5274564"/>
            <a:ext cx="459740" cy="236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ts val="830"/>
              </a:lnSpc>
              <a:spcBef>
                <a:spcPts val="100"/>
              </a:spcBef>
            </a:pPr>
            <a:r>
              <a:rPr dirty="0" sz="800" spc="-25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ts val="830"/>
              </a:lnSpc>
            </a:pPr>
            <a:r>
              <a:rPr dirty="0" sz="800" spc="-50">
                <a:solidFill>
                  <a:srgbClr val="232F3E"/>
                </a:solidFill>
                <a:latin typeface="Century Gothic"/>
                <a:cs typeface="Century Gothic"/>
              </a:rPr>
              <a:t>DataSync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606551" y="4617720"/>
            <a:ext cx="2804160" cy="591820"/>
            <a:chOff x="606551" y="4617720"/>
            <a:chExt cx="2804160" cy="591820"/>
          </a:xfrm>
        </p:grpSpPr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6551" y="4690872"/>
              <a:ext cx="515111" cy="51815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52599" y="4617720"/>
              <a:ext cx="527304" cy="52730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46831" y="4620768"/>
              <a:ext cx="563880" cy="563880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1676725" y="5247132"/>
            <a:ext cx="654050" cy="2755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50"/>
              </a:spcBef>
            </a:pPr>
            <a:r>
              <a:rPr dirty="0" sz="800" spc="-25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dirty="0" sz="800" spc="-6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800" spc="5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dirty="0" sz="800" spc="10">
                <a:solidFill>
                  <a:srgbClr val="232F3E"/>
                </a:solidFill>
                <a:latin typeface="Century Gothic"/>
                <a:cs typeface="Century Gothic"/>
              </a:rPr>
              <a:t>for</a:t>
            </a:r>
            <a:r>
              <a:rPr dirty="0" sz="800" spc="-2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800" spc="50">
                <a:solidFill>
                  <a:srgbClr val="232F3E"/>
                </a:solidFill>
                <a:latin typeface="Century Gothic"/>
                <a:cs typeface="Century Gothic"/>
              </a:rPr>
              <a:t>SFTP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2660439" y="5256276"/>
            <a:ext cx="95885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dirty="0" sz="800" spc="-55">
                <a:solidFill>
                  <a:srgbClr val="232F3E"/>
                </a:solidFill>
                <a:latin typeface="Century Gothic"/>
                <a:cs typeface="Century Gothic"/>
              </a:rPr>
              <a:t>Amazon </a:t>
            </a:r>
            <a:r>
              <a:rPr dirty="0" sz="800" spc="35">
                <a:solidFill>
                  <a:srgbClr val="232F3E"/>
                </a:solidFill>
                <a:latin typeface="Century Gothic"/>
                <a:cs typeface="Century Gothic"/>
              </a:rPr>
              <a:t>S3 </a:t>
            </a:r>
            <a:r>
              <a:rPr dirty="0" sz="800" spc="5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dirty="0" sz="800" spc="-50">
                <a:solidFill>
                  <a:srgbClr val="232F3E"/>
                </a:solidFill>
                <a:latin typeface="Century Gothic"/>
                <a:cs typeface="Century Gothic"/>
              </a:rPr>
              <a:t>Acceleration</a:t>
            </a:r>
            <a:endParaRPr sz="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774319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5" b="1">
                <a:solidFill>
                  <a:srgbClr val="4D4D4C"/>
                </a:solidFill>
                <a:latin typeface="Tahoma"/>
                <a:cs typeface="Tahoma"/>
              </a:rPr>
              <a:t>Data </a:t>
            </a:r>
            <a:r>
              <a:rPr dirty="0" sz="3200" spc="-120" b="1">
                <a:solidFill>
                  <a:srgbClr val="4D4D4C"/>
                </a:solidFill>
                <a:latin typeface="Tahoma"/>
                <a:cs typeface="Tahoma"/>
              </a:rPr>
              <a:t>catalog </a:t>
            </a:r>
            <a:r>
              <a:rPr dirty="0" sz="3200" spc="-125" b="1">
                <a:solidFill>
                  <a:srgbClr val="4D4D4C"/>
                </a:solidFill>
                <a:latin typeface="Tahoma"/>
                <a:cs typeface="Tahoma"/>
              </a:rPr>
              <a:t>and </a:t>
            </a:r>
            <a:r>
              <a:rPr dirty="0" sz="3200" spc="-145" b="1">
                <a:solidFill>
                  <a:srgbClr val="4D4D4C"/>
                </a:solidFill>
                <a:latin typeface="Tahoma"/>
                <a:cs typeface="Tahoma"/>
              </a:rPr>
              <a:t>metadata</a:t>
            </a:r>
            <a:r>
              <a:rPr dirty="0" sz="3200" spc="-170" b="1">
                <a:solidFill>
                  <a:srgbClr val="4D4D4C"/>
                </a:solidFill>
                <a:latin typeface="Tahoma"/>
                <a:cs typeface="Tahoma"/>
              </a:rPr>
              <a:t> </a:t>
            </a:r>
            <a:r>
              <a:rPr dirty="0" sz="3200" spc="-150" b="1">
                <a:solidFill>
                  <a:srgbClr val="4D4D4C"/>
                </a:solidFill>
                <a:latin typeface="Tahoma"/>
                <a:cs typeface="Tahoma"/>
              </a:rPr>
              <a:t>management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25130" y="1048280"/>
            <a:ext cx="7165340" cy="5757545"/>
            <a:chOff x="4225130" y="1048280"/>
            <a:chExt cx="7165340" cy="57575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5130" y="1048280"/>
              <a:ext cx="7164917" cy="57573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83571" y="2505892"/>
              <a:ext cx="1718945" cy="2585720"/>
            </a:xfrm>
            <a:custGeom>
              <a:avLst/>
              <a:gdLst/>
              <a:ahLst/>
              <a:cxnLst/>
              <a:rect l="l" t="t" r="r" b="b"/>
              <a:pathLst>
                <a:path w="1718945" h="2585720">
                  <a:moveTo>
                    <a:pt x="1718552" y="0"/>
                  </a:moveTo>
                  <a:lnTo>
                    <a:pt x="0" y="1742881"/>
                  </a:lnTo>
                  <a:lnTo>
                    <a:pt x="0" y="2585322"/>
                  </a:lnTo>
                  <a:lnTo>
                    <a:pt x="1302390" y="2585322"/>
                  </a:lnTo>
                  <a:lnTo>
                    <a:pt x="1302390" y="1734727"/>
                  </a:lnTo>
                  <a:lnTo>
                    <a:pt x="1718552" y="0"/>
                  </a:lnTo>
                  <a:close/>
                </a:path>
              </a:pathLst>
            </a:custGeom>
            <a:solidFill>
              <a:srgbClr val="007896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4856" y="4108703"/>
              <a:ext cx="774191" cy="536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2912" y="4108703"/>
              <a:ext cx="414527" cy="536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1304" y="4108703"/>
              <a:ext cx="996696" cy="5364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4856" y="4389119"/>
              <a:ext cx="1499616" cy="533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4856" y="4666487"/>
              <a:ext cx="1155191" cy="5364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99365" y="1676400"/>
            <a:ext cx="2966720" cy="693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630"/>
              </a:lnSpc>
              <a:spcBef>
                <a:spcPts val="100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-55">
                <a:solidFill>
                  <a:srgbClr val="002D43"/>
                </a:solidFill>
                <a:latin typeface="Century Gothic"/>
                <a:cs typeface="Century Gothic"/>
              </a:rPr>
              <a:t>Text-based</a:t>
            </a:r>
            <a:r>
              <a:rPr dirty="0" sz="2300" spc="-4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300" spc="-100" b="1">
                <a:solidFill>
                  <a:srgbClr val="00A0C8"/>
                </a:solidFill>
                <a:latin typeface="Tahoma"/>
                <a:cs typeface="Tahoma"/>
              </a:rPr>
              <a:t>search</a:t>
            </a:r>
            <a:endParaRPr sz="2300">
              <a:latin typeface="Tahoma"/>
              <a:cs typeface="Tahoma"/>
            </a:endParaRPr>
          </a:p>
          <a:p>
            <a:pPr marL="1264920">
              <a:lnSpc>
                <a:spcPts val="2630"/>
              </a:lnSpc>
            </a:pPr>
            <a:r>
              <a:rPr dirty="0" sz="2300" spc="15">
                <a:solidFill>
                  <a:srgbClr val="00A0C8"/>
                </a:solidFill>
                <a:latin typeface="Century Gothic"/>
                <a:cs typeface="Century Gothic"/>
              </a:rPr>
              <a:t>all</a:t>
            </a:r>
            <a:r>
              <a:rPr dirty="0" sz="2300" spc="-90">
                <a:solidFill>
                  <a:srgbClr val="00A0C8"/>
                </a:solidFill>
                <a:latin typeface="Century Gothic"/>
                <a:cs typeface="Century Gothic"/>
              </a:rPr>
              <a:t> </a:t>
            </a:r>
            <a:r>
              <a:rPr dirty="0" sz="2300" spc="-175">
                <a:solidFill>
                  <a:srgbClr val="00A0C8"/>
                </a:solidFill>
                <a:latin typeface="Century Gothic"/>
                <a:cs typeface="Century Gothic"/>
              </a:rPr>
              <a:t>metadata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365" y="2779776"/>
            <a:ext cx="3438525" cy="133032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355600" marR="5080" indent="-342900">
              <a:lnSpc>
                <a:spcPct val="90700"/>
              </a:lnSpc>
              <a:spcBef>
                <a:spcPts val="355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-30" b="1">
                <a:solidFill>
                  <a:srgbClr val="00A0C8"/>
                </a:solidFill>
                <a:latin typeface="Tahoma"/>
                <a:cs typeface="Tahoma"/>
              </a:rPr>
              <a:t>Add </a:t>
            </a:r>
            <a:r>
              <a:rPr dirty="0" sz="2300" spc="-65" b="1">
                <a:solidFill>
                  <a:srgbClr val="00A0C8"/>
                </a:solidFill>
                <a:latin typeface="Tahoma"/>
                <a:cs typeface="Tahoma"/>
              </a:rPr>
              <a:t>attributes </a:t>
            </a:r>
            <a:r>
              <a:rPr dirty="0" sz="2300" spc="30">
                <a:solidFill>
                  <a:srgbClr val="002D43"/>
                </a:solidFill>
                <a:latin typeface="Century Gothic"/>
                <a:cs typeface="Century Gothic"/>
              </a:rPr>
              <a:t>like  </a:t>
            </a:r>
            <a:r>
              <a:rPr dirty="0" sz="2300" spc="-204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2300" spc="-50">
                <a:solidFill>
                  <a:srgbClr val="002D43"/>
                </a:solidFill>
                <a:latin typeface="Century Gothic"/>
                <a:cs typeface="Century Gothic"/>
              </a:rPr>
              <a:t>owners, </a:t>
            </a:r>
            <a:r>
              <a:rPr dirty="0" sz="2300" spc="-55">
                <a:solidFill>
                  <a:srgbClr val="002D43"/>
                </a:solidFill>
                <a:latin typeface="Century Gothic"/>
                <a:cs typeface="Century Gothic"/>
              </a:rPr>
              <a:t>stewards,  </a:t>
            </a:r>
            <a:r>
              <a:rPr dirty="0" sz="2300" spc="-20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dirty="0" sz="2300" spc="-15">
                <a:solidFill>
                  <a:srgbClr val="002D43"/>
                </a:solidFill>
                <a:latin typeface="Century Gothic"/>
                <a:cs typeface="Century Gothic"/>
              </a:rPr>
              <a:t>others </a:t>
            </a:r>
            <a:r>
              <a:rPr dirty="0" sz="2300" spc="-125">
                <a:solidFill>
                  <a:srgbClr val="002D43"/>
                </a:solidFill>
                <a:latin typeface="Century Gothic"/>
                <a:cs typeface="Century Gothic"/>
              </a:rPr>
              <a:t>as </a:t>
            </a:r>
            <a:r>
              <a:rPr dirty="0" sz="2300" spc="-45" b="1">
                <a:solidFill>
                  <a:srgbClr val="00A0C8"/>
                </a:solidFill>
                <a:latin typeface="Tahoma"/>
                <a:cs typeface="Tahoma"/>
              </a:rPr>
              <a:t>table  </a:t>
            </a:r>
            <a:r>
              <a:rPr dirty="0" sz="2300" spc="-60" b="1">
                <a:solidFill>
                  <a:srgbClr val="00A0C8"/>
                </a:solidFill>
                <a:latin typeface="Tahoma"/>
                <a:cs typeface="Tahoma"/>
              </a:rPr>
              <a:t>properties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9365" y="4520184"/>
            <a:ext cx="3388360" cy="132715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55600" marR="5080" indent="-342900">
              <a:lnSpc>
                <a:spcPts val="2500"/>
              </a:lnSpc>
              <a:spcBef>
                <a:spcPts val="400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  <a:tab pos="1139190" algn="l"/>
                <a:tab pos="1939289" algn="l"/>
              </a:tabLst>
            </a:pPr>
            <a:r>
              <a:rPr dirty="0" sz="2300" spc="-210">
                <a:solidFill>
                  <a:srgbClr val="002D43"/>
                </a:solidFill>
                <a:latin typeface="Century Gothic"/>
                <a:cs typeface="Century Gothic"/>
              </a:rPr>
              <a:t>Add </a:t>
            </a:r>
            <a:r>
              <a:rPr dirty="0" sz="2300" spc="-75" b="1">
                <a:solidFill>
                  <a:srgbClr val="00A0C8"/>
                </a:solidFill>
                <a:latin typeface="Tahoma"/>
                <a:cs typeface="Tahoma"/>
              </a:rPr>
              <a:t>data </a:t>
            </a:r>
            <a:r>
              <a:rPr dirty="0" sz="2300" spc="-70" b="1">
                <a:solidFill>
                  <a:srgbClr val="00A0C8"/>
                </a:solidFill>
                <a:latin typeface="Tahoma"/>
                <a:cs typeface="Tahoma"/>
              </a:rPr>
              <a:t>sensitivity  </a:t>
            </a:r>
            <a:r>
              <a:rPr dirty="0" sz="2300" spc="-45">
                <a:solidFill>
                  <a:srgbClr val="00A0C8"/>
                </a:solidFill>
                <a:latin typeface="Century Gothic"/>
                <a:cs typeface="Century Gothic"/>
              </a:rPr>
              <a:t>level	</a:t>
            </a:r>
            <a:r>
              <a:rPr dirty="0" sz="2300" spc="-95">
                <a:solidFill>
                  <a:srgbClr val="00A0C8"/>
                </a:solidFill>
                <a:latin typeface="Century Gothic"/>
                <a:cs typeface="Century Gothic"/>
              </a:rPr>
              <a:t>column  </a:t>
            </a:r>
            <a:r>
              <a:rPr dirty="0" sz="2300" spc="5">
                <a:solidFill>
                  <a:srgbClr val="00A0C8"/>
                </a:solidFill>
                <a:latin typeface="Century Gothic"/>
                <a:cs typeface="Century Gothic"/>
              </a:rPr>
              <a:t>definitions	</a:t>
            </a:r>
            <a:r>
              <a:rPr dirty="0" sz="2300" spc="-20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dirty="0" sz="2300" spc="-15">
                <a:solidFill>
                  <a:srgbClr val="002D43"/>
                </a:solidFill>
                <a:latin typeface="Century Gothic"/>
                <a:cs typeface="Century Gothic"/>
              </a:rPr>
              <a:t>others  </a:t>
            </a:r>
            <a:r>
              <a:rPr dirty="0" sz="2300" spc="-125">
                <a:solidFill>
                  <a:srgbClr val="002D43"/>
                </a:solidFill>
                <a:latin typeface="Century Gothic"/>
                <a:cs typeface="Century Gothic"/>
              </a:rPr>
              <a:t>as </a:t>
            </a:r>
            <a:r>
              <a:rPr dirty="0" sz="2300" spc="-50" b="1">
                <a:solidFill>
                  <a:srgbClr val="00A0C8"/>
                </a:solidFill>
                <a:latin typeface="Tahoma"/>
                <a:cs typeface="Tahoma"/>
              </a:rPr>
              <a:t>column</a:t>
            </a:r>
            <a:r>
              <a:rPr dirty="0" sz="2300" spc="30" b="1">
                <a:solidFill>
                  <a:srgbClr val="00A0C8"/>
                </a:solidFill>
                <a:latin typeface="Tahoma"/>
                <a:cs typeface="Tahoma"/>
              </a:rPr>
              <a:t> </a:t>
            </a:r>
            <a:r>
              <a:rPr dirty="0" sz="2300" spc="-60" b="1">
                <a:solidFill>
                  <a:srgbClr val="00A0C8"/>
                </a:solidFill>
                <a:latin typeface="Tahoma"/>
                <a:cs typeface="Tahoma"/>
              </a:rPr>
              <a:t>properties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62311" y="4163059"/>
            <a:ext cx="1173480" cy="86106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just" marL="12700" marR="5080">
              <a:lnSpc>
                <a:spcPct val="102200"/>
              </a:lnSpc>
              <a:spcBef>
                <a:spcPts val="50"/>
              </a:spcBef>
            </a:pPr>
            <a:r>
              <a:rPr dirty="0" sz="1800" spc="15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dirty="0" sz="1800" spc="7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dirty="0" sz="1800" spc="95">
                <a:solidFill>
                  <a:srgbClr val="FFFFFF"/>
                </a:solidFill>
                <a:latin typeface="Century Gothic"/>
                <a:cs typeface="Century Gothic"/>
              </a:rPr>
              <a:t>-</a:t>
            </a:r>
            <a:r>
              <a:rPr dirty="0" sz="1800" spc="-229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r>
              <a:rPr dirty="0" sz="1800" spc="-225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dirty="0" sz="1800" spc="-75">
                <a:solidFill>
                  <a:srgbClr val="FFFFFF"/>
                </a:solidFill>
                <a:latin typeface="Century Gothic"/>
                <a:cs typeface="Century Gothic"/>
              </a:rPr>
              <a:t>se</a:t>
            </a:r>
            <a:r>
              <a:rPr dirty="0" sz="1800" spc="-105">
                <a:solidFill>
                  <a:srgbClr val="FFFFFF"/>
                </a:solidFill>
                <a:latin typeface="Century Gothic"/>
                <a:cs typeface="Century Gothic"/>
              </a:rPr>
              <a:t>d  </a:t>
            </a:r>
            <a:r>
              <a:rPr dirty="0" sz="1800" spc="-114">
                <a:solidFill>
                  <a:srgbClr val="FFFFFF"/>
                </a:solidFill>
                <a:latin typeface="Century Gothic"/>
                <a:cs typeface="Century Gothic"/>
              </a:rPr>
              <a:t>search </a:t>
            </a:r>
            <a:r>
              <a:rPr dirty="0" sz="1800" spc="-165">
                <a:solidFill>
                  <a:srgbClr val="FFFFFF"/>
                </a:solidFill>
                <a:latin typeface="Century Gothic"/>
                <a:cs typeface="Century Gothic"/>
              </a:rPr>
              <a:t>and  </a:t>
            </a:r>
            <a:r>
              <a:rPr dirty="0" sz="1800" spc="25">
                <a:solidFill>
                  <a:srgbClr val="FFFFFF"/>
                </a:solidFill>
                <a:latin typeface="Century Gothic"/>
                <a:cs typeface="Century Gothic"/>
              </a:rPr>
              <a:t>filtering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14515" y="2811632"/>
            <a:ext cx="4774565" cy="4046854"/>
            <a:chOff x="7414515" y="2811632"/>
            <a:chExt cx="4774565" cy="4046854"/>
          </a:xfrm>
        </p:grpSpPr>
        <p:sp>
          <p:nvSpPr>
            <p:cNvPr id="16" name="object 16"/>
            <p:cNvSpPr/>
            <p:nvPr/>
          </p:nvSpPr>
          <p:spPr>
            <a:xfrm>
              <a:off x="7414515" y="4014482"/>
              <a:ext cx="646430" cy="220345"/>
            </a:xfrm>
            <a:custGeom>
              <a:avLst/>
              <a:gdLst/>
              <a:ahLst/>
              <a:cxnLst/>
              <a:rect l="l" t="t" r="r" b="b"/>
              <a:pathLst>
                <a:path w="646429" h="220345">
                  <a:moveTo>
                    <a:pt x="609680" y="0"/>
                  </a:moveTo>
                  <a:lnTo>
                    <a:pt x="36638" y="0"/>
                  </a:lnTo>
                  <a:lnTo>
                    <a:pt x="22376" y="2879"/>
                  </a:lnTo>
                  <a:lnTo>
                    <a:pt x="10731" y="10731"/>
                  </a:lnTo>
                  <a:lnTo>
                    <a:pt x="2879" y="22376"/>
                  </a:lnTo>
                  <a:lnTo>
                    <a:pt x="0" y="36638"/>
                  </a:lnTo>
                  <a:lnTo>
                    <a:pt x="0" y="183182"/>
                  </a:lnTo>
                  <a:lnTo>
                    <a:pt x="2879" y="197442"/>
                  </a:lnTo>
                  <a:lnTo>
                    <a:pt x="10731" y="209088"/>
                  </a:lnTo>
                  <a:lnTo>
                    <a:pt x="22376" y="216940"/>
                  </a:lnTo>
                  <a:lnTo>
                    <a:pt x="36638" y="219819"/>
                  </a:lnTo>
                  <a:lnTo>
                    <a:pt x="609680" y="219819"/>
                  </a:lnTo>
                  <a:lnTo>
                    <a:pt x="623941" y="216940"/>
                  </a:lnTo>
                  <a:lnTo>
                    <a:pt x="635586" y="209088"/>
                  </a:lnTo>
                  <a:lnTo>
                    <a:pt x="643437" y="197442"/>
                  </a:lnTo>
                  <a:lnTo>
                    <a:pt x="646316" y="183182"/>
                  </a:lnTo>
                  <a:lnTo>
                    <a:pt x="646316" y="36638"/>
                  </a:lnTo>
                  <a:lnTo>
                    <a:pt x="643437" y="22376"/>
                  </a:lnTo>
                  <a:lnTo>
                    <a:pt x="635586" y="10731"/>
                  </a:lnTo>
                  <a:lnTo>
                    <a:pt x="623941" y="2879"/>
                  </a:lnTo>
                  <a:lnTo>
                    <a:pt x="609680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2360" y="3819143"/>
              <a:ext cx="4736592" cy="30388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7874" y="3985690"/>
              <a:ext cx="4307205" cy="263963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037281" y="2813220"/>
              <a:ext cx="796290" cy="147320"/>
            </a:xfrm>
            <a:custGeom>
              <a:avLst/>
              <a:gdLst/>
              <a:ahLst/>
              <a:cxnLst/>
              <a:rect l="l" t="t" r="r" b="b"/>
              <a:pathLst>
                <a:path w="796290" h="147319">
                  <a:moveTo>
                    <a:pt x="788864" y="0"/>
                  </a:moveTo>
                  <a:lnTo>
                    <a:pt x="7258" y="0"/>
                  </a:lnTo>
                  <a:lnTo>
                    <a:pt x="0" y="7258"/>
                  </a:lnTo>
                  <a:lnTo>
                    <a:pt x="0" y="16210"/>
                  </a:lnTo>
                  <a:lnTo>
                    <a:pt x="0" y="139698"/>
                  </a:lnTo>
                  <a:lnTo>
                    <a:pt x="7258" y="146956"/>
                  </a:lnTo>
                  <a:lnTo>
                    <a:pt x="788864" y="146956"/>
                  </a:lnTo>
                  <a:lnTo>
                    <a:pt x="796121" y="139698"/>
                  </a:lnTo>
                  <a:lnTo>
                    <a:pt x="796121" y="7258"/>
                  </a:lnTo>
                  <a:lnTo>
                    <a:pt x="788864" y="0"/>
                  </a:lnTo>
                  <a:close/>
                </a:path>
              </a:pathLst>
            </a:custGeom>
            <a:solidFill>
              <a:srgbClr val="00B0F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037281" y="2813220"/>
              <a:ext cx="796290" cy="147320"/>
            </a:xfrm>
            <a:custGeom>
              <a:avLst/>
              <a:gdLst/>
              <a:ahLst/>
              <a:cxnLst/>
              <a:rect l="l" t="t" r="r" b="b"/>
              <a:pathLst>
                <a:path w="796290" h="147319">
                  <a:moveTo>
                    <a:pt x="0" y="16210"/>
                  </a:moveTo>
                  <a:lnTo>
                    <a:pt x="0" y="7257"/>
                  </a:lnTo>
                  <a:lnTo>
                    <a:pt x="7257" y="0"/>
                  </a:lnTo>
                  <a:lnTo>
                    <a:pt x="16210" y="0"/>
                  </a:lnTo>
                  <a:lnTo>
                    <a:pt x="779910" y="0"/>
                  </a:lnTo>
                  <a:lnTo>
                    <a:pt x="788863" y="0"/>
                  </a:lnTo>
                  <a:lnTo>
                    <a:pt x="796121" y="7257"/>
                  </a:lnTo>
                  <a:lnTo>
                    <a:pt x="796121" y="16210"/>
                  </a:lnTo>
                  <a:lnTo>
                    <a:pt x="796121" y="130746"/>
                  </a:lnTo>
                  <a:lnTo>
                    <a:pt x="796121" y="139699"/>
                  </a:lnTo>
                  <a:lnTo>
                    <a:pt x="788863" y="146957"/>
                  </a:lnTo>
                  <a:lnTo>
                    <a:pt x="779910" y="146957"/>
                  </a:lnTo>
                  <a:lnTo>
                    <a:pt x="16210" y="146957"/>
                  </a:lnTo>
                  <a:lnTo>
                    <a:pt x="7257" y="146957"/>
                  </a:lnTo>
                  <a:lnTo>
                    <a:pt x="0" y="139699"/>
                  </a:lnTo>
                  <a:lnTo>
                    <a:pt x="0" y="130746"/>
                  </a:lnTo>
                  <a:lnTo>
                    <a:pt x="0" y="16210"/>
                  </a:lnTo>
                  <a:close/>
                </a:path>
              </a:pathLst>
            </a:custGeom>
            <a:ln w="31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660866" y="2934867"/>
              <a:ext cx="4213860" cy="1042035"/>
            </a:xfrm>
            <a:custGeom>
              <a:avLst/>
              <a:gdLst/>
              <a:ahLst/>
              <a:cxnLst/>
              <a:rect l="l" t="t" r="r" b="b"/>
              <a:pathLst>
                <a:path w="4213859" h="1042035">
                  <a:moveTo>
                    <a:pt x="667677" y="0"/>
                  </a:moveTo>
                  <a:lnTo>
                    <a:pt x="0" y="1038340"/>
                  </a:lnTo>
                  <a:lnTo>
                    <a:pt x="4213777" y="1041535"/>
                  </a:lnTo>
                  <a:lnTo>
                    <a:pt x="667677" y="0"/>
                  </a:lnTo>
                  <a:close/>
                </a:path>
              </a:pathLst>
            </a:custGeom>
            <a:solidFill>
              <a:srgbClr val="007896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7512" y="3331463"/>
              <a:ext cx="1795272" cy="533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5592" y="3596639"/>
              <a:ext cx="2039111" cy="53644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302883" y="3385820"/>
            <a:ext cx="167957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121920">
              <a:lnSpc>
                <a:spcPts val="2110"/>
              </a:lnSpc>
              <a:spcBef>
                <a:spcPts val="210"/>
              </a:spcBef>
            </a:pPr>
            <a:r>
              <a:rPr dirty="0" sz="1800" spc="-75">
                <a:solidFill>
                  <a:srgbClr val="FFFFFF"/>
                </a:solidFill>
                <a:latin typeface="Century Gothic"/>
                <a:cs typeface="Century Gothic"/>
              </a:rPr>
              <a:t>Query </a:t>
            </a:r>
            <a:r>
              <a:rPr dirty="0" sz="1800" spc="-170">
                <a:solidFill>
                  <a:srgbClr val="FFFFFF"/>
                </a:solidFill>
                <a:latin typeface="Century Gothic"/>
                <a:cs typeface="Century Gothic"/>
              </a:rPr>
              <a:t>data </a:t>
            </a:r>
            <a:r>
              <a:rPr dirty="0" sz="1800" spc="25">
                <a:solidFill>
                  <a:srgbClr val="FFFFFF"/>
                </a:solidFill>
                <a:latin typeface="Century Gothic"/>
                <a:cs typeface="Century Gothic"/>
              </a:rPr>
              <a:t>in  </a:t>
            </a:r>
            <a:r>
              <a:rPr dirty="0" sz="1800" spc="-105">
                <a:solidFill>
                  <a:srgbClr val="FFFFFF"/>
                </a:solidFill>
                <a:latin typeface="Century Gothic"/>
                <a:cs typeface="Century Gothic"/>
              </a:rPr>
              <a:t>Amazon</a:t>
            </a:r>
            <a:r>
              <a:rPr dirty="0" sz="1800" spc="-7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20">
                <a:solidFill>
                  <a:srgbClr val="FFFFFF"/>
                </a:solidFill>
                <a:latin typeface="Century Gothic"/>
                <a:cs typeface="Century Gothic"/>
              </a:rPr>
              <a:t>Athena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577850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90" b="1">
                <a:solidFill>
                  <a:srgbClr val="232F3E"/>
                </a:solidFill>
                <a:latin typeface="Tahoma"/>
                <a:cs typeface="Tahoma"/>
              </a:rPr>
              <a:t>Audit </a:t>
            </a:r>
            <a:r>
              <a:rPr dirty="0" sz="3200" spc="-125" b="1">
                <a:solidFill>
                  <a:srgbClr val="232F3E"/>
                </a:solidFill>
                <a:latin typeface="Tahoma"/>
                <a:cs typeface="Tahoma"/>
              </a:rPr>
              <a:t>and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monitor </a:t>
            </a:r>
            <a:r>
              <a:rPr dirty="0" sz="3200" spc="-65" b="1">
                <a:solidFill>
                  <a:srgbClr val="232F3E"/>
                </a:solidFill>
                <a:latin typeface="Tahoma"/>
                <a:cs typeface="Tahoma"/>
              </a:rPr>
              <a:t>in </a:t>
            </a:r>
            <a:r>
              <a:rPr dirty="0" sz="3200" spc="-105" b="1">
                <a:solidFill>
                  <a:srgbClr val="232F3E"/>
                </a:solidFill>
                <a:latin typeface="Tahoma"/>
                <a:cs typeface="Tahoma"/>
              </a:rPr>
              <a:t>real</a:t>
            </a:r>
            <a:r>
              <a:rPr dirty="0" sz="3200" spc="-31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time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11823" y="1722120"/>
            <a:ext cx="5209540" cy="3679190"/>
            <a:chOff x="6211823" y="1722120"/>
            <a:chExt cx="5209540" cy="3679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1823" y="1722120"/>
              <a:ext cx="5209032" cy="36789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5699" y="1746252"/>
              <a:ext cx="5105400" cy="35750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60966" y="3686979"/>
              <a:ext cx="4229100" cy="1498600"/>
            </a:xfrm>
            <a:custGeom>
              <a:avLst/>
              <a:gdLst/>
              <a:ahLst/>
              <a:cxnLst/>
              <a:rect l="l" t="t" r="r" b="b"/>
              <a:pathLst>
                <a:path w="4229100" h="1498600">
                  <a:moveTo>
                    <a:pt x="0" y="249719"/>
                  </a:moveTo>
                  <a:lnTo>
                    <a:pt x="4023" y="204831"/>
                  </a:lnTo>
                  <a:lnTo>
                    <a:pt x="15623" y="162584"/>
                  </a:lnTo>
                  <a:lnTo>
                    <a:pt x="34093" y="123681"/>
                  </a:lnTo>
                  <a:lnTo>
                    <a:pt x="58730" y="88828"/>
                  </a:lnTo>
                  <a:lnTo>
                    <a:pt x="88828" y="58730"/>
                  </a:lnTo>
                  <a:lnTo>
                    <a:pt x="123680" y="34094"/>
                  </a:lnTo>
                  <a:lnTo>
                    <a:pt x="162583" y="15623"/>
                  </a:lnTo>
                  <a:lnTo>
                    <a:pt x="204831" y="4023"/>
                  </a:lnTo>
                  <a:lnTo>
                    <a:pt x="249718" y="0"/>
                  </a:lnTo>
                  <a:lnTo>
                    <a:pt x="3978774" y="0"/>
                  </a:lnTo>
                  <a:lnTo>
                    <a:pt x="4023661" y="4023"/>
                  </a:lnTo>
                  <a:lnTo>
                    <a:pt x="4065909" y="15623"/>
                  </a:lnTo>
                  <a:lnTo>
                    <a:pt x="4104812" y="34094"/>
                  </a:lnTo>
                  <a:lnTo>
                    <a:pt x="4139664" y="58730"/>
                  </a:lnTo>
                  <a:lnTo>
                    <a:pt x="4169762" y="88828"/>
                  </a:lnTo>
                  <a:lnTo>
                    <a:pt x="4194399" y="123681"/>
                  </a:lnTo>
                  <a:lnTo>
                    <a:pt x="4212870" y="162584"/>
                  </a:lnTo>
                  <a:lnTo>
                    <a:pt x="4224469" y="204831"/>
                  </a:lnTo>
                  <a:lnTo>
                    <a:pt x="4228493" y="249719"/>
                  </a:lnTo>
                  <a:lnTo>
                    <a:pt x="4228493" y="1248574"/>
                  </a:lnTo>
                  <a:lnTo>
                    <a:pt x="4224469" y="1293461"/>
                  </a:lnTo>
                  <a:lnTo>
                    <a:pt x="4212870" y="1335709"/>
                  </a:lnTo>
                  <a:lnTo>
                    <a:pt x="4194399" y="1374611"/>
                  </a:lnTo>
                  <a:lnTo>
                    <a:pt x="4169762" y="1409464"/>
                  </a:lnTo>
                  <a:lnTo>
                    <a:pt x="4139664" y="1439562"/>
                  </a:lnTo>
                  <a:lnTo>
                    <a:pt x="4104812" y="1464199"/>
                  </a:lnTo>
                  <a:lnTo>
                    <a:pt x="4065909" y="1482669"/>
                  </a:lnTo>
                  <a:lnTo>
                    <a:pt x="4023661" y="1494269"/>
                  </a:lnTo>
                  <a:lnTo>
                    <a:pt x="3978774" y="1498293"/>
                  </a:lnTo>
                  <a:lnTo>
                    <a:pt x="249718" y="1498293"/>
                  </a:lnTo>
                  <a:lnTo>
                    <a:pt x="204831" y="1494269"/>
                  </a:lnTo>
                  <a:lnTo>
                    <a:pt x="162583" y="1482669"/>
                  </a:lnTo>
                  <a:lnTo>
                    <a:pt x="123680" y="1464199"/>
                  </a:lnTo>
                  <a:lnTo>
                    <a:pt x="88828" y="1439562"/>
                  </a:lnTo>
                  <a:lnTo>
                    <a:pt x="58730" y="1409464"/>
                  </a:lnTo>
                  <a:lnTo>
                    <a:pt x="34093" y="1374611"/>
                  </a:lnTo>
                  <a:lnTo>
                    <a:pt x="15623" y="1335709"/>
                  </a:lnTo>
                  <a:lnTo>
                    <a:pt x="4023" y="1293461"/>
                  </a:lnTo>
                  <a:lnTo>
                    <a:pt x="0" y="1248574"/>
                  </a:lnTo>
                  <a:lnTo>
                    <a:pt x="0" y="249719"/>
                  </a:lnTo>
                  <a:close/>
                </a:path>
              </a:pathLst>
            </a:custGeom>
            <a:ln w="25400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09293" y="1796792"/>
              <a:ext cx="533400" cy="80645"/>
            </a:xfrm>
            <a:custGeom>
              <a:avLst/>
              <a:gdLst/>
              <a:ahLst/>
              <a:cxnLst/>
              <a:rect l="l" t="t" r="r" b="b"/>
              <a:pathLst>
                <a:path w="533400" h="80644">
                  <a:moveTo>
                    <a:pt x="533400" y="0"/>
                  </a:moveTo>
                  <a:lnTo>
                    <a:pt x="0" y="0"/>
                  </a:lnTo>
                  <a:lnTo>
                    <a:pt x="0" y="80255"/>
                  </a:lnTo>
                  <a:lnTo>
                    <a:pt x="533400" y="80255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8271" y="1889759"/>
            <a:ext cx="3918585" cy="211645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55600" marR="5080" indent="-342900">
              <a:lnSpc>
                <a:spcPts val="2500"/>
              </a:lnSpc>
              <a:spcBef>
                <a:spcPts val="400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-125">
                <a:solidFill>
                  <a:srgbClr val="002D43"/>
                </a:solidFill>
                <a:latin typeface="Century Gothic"/>
                <a:cs typeface="Century Gothic"/>
              </a:rPr>
              <a:t>See </a:t>
            </a:r>
            <a:r>
              <a:rPr dirty="0" sz="2300" spc="-110">
                <a:solidFill>
                  <a:srgbClr val="00A0C8"/>
                </a:solidFill>
                <a:latin typeface="Century Gothic"/>
                <a:cs typeface="Century Gothic"/>
              </a:rPr>
              <a:t>detailed </a:t>
            </a:r>
            <a:r>
              <a:rPr dirty="0" sz="2300" spc="-55">
                <a:solidFill>
                  <a:srgbClr val="00A0C8"/>
                </a:solidFill>
                <a:latin typeface="Century Gothic"/>
                <a:cs typeface="Century Gothic"/>
              </a:rPr>
              <a:t>activity </a:t>
            </a:r>
            <a:r>
              <a:rPr dirty="0" sz="2300" spc="40">
                <a:solidFill>
                  <a:srgbClr val="002D43"/>
                </a:solidFill>
                <a:latin typeface="Century Gothic"/>
                <a:cs typeface="Century Gothic"/>
              </a:rPr>
              <a:t>in </a:t>
            </a:r>
            <a:r>
              <a:rPr dirty="0" sz="2300" spc="-70">
                <a:solidFill>
                  <a:srgbClr val="002D43"/>
                </a:solidFill>
                <a:latin typeface="Century Gothic"/>
                <a:cs typeface="Century Gothic"/>
              </a:rPr>
              <a:t>the  </a:t>
            </a:r>
            <a:r>
              <a:rPr dirty="0" sz="2300" spc="-105">
                <a:solidFill>
                  <a:srgbClr val="002D43"/>
                </a:solidFill>
                <a:latin typeface="Century Gothic"/>
                <a:cs typeface="Century Gothic"/>
              </a:rPr>
              <a:t>console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2D43"/>
              </a:buClr>
              <a:buFont typeface="Arial"/>
              <a:buChar char="•"/>
            </a:pPr>
            <a:endParaRPr sz="2950">
              <a:latin typeface="Century Gothic"/>
              <a:cs typeface="Century Gothic"/>
            </a:endParaRPr>
          </a:p>
          <a:p>
            <a:pPr marL="355600" marR="204470" indent="-342900">
              <a:lnSpc>
                <a:spcPct val="90900"/>
              </a:lnSpc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-85">
                <a:solidFill>
                  <a:srgbClr val="002D43"/>
                </a:solidFill>
                <a:latin typeface="Century Gothic"/>
                <a:cs typeface="Century Gothic"/>
              </a:rPr>
              <a:t>Analyze </a:t>
            </a:r>
            <a:r>
              <a:rPr dirty="0" sz="2300" spc="-80">
                <a:solidFill>
                  <a:srgbClr val="00A0C8"/>
                </a:solidFill>
                <a:latin typeface="Century Gothic"/>
                <a:cs typeface="Century Gothic"/>
              </a:rPr>
              <a:t>audit </a:t>
            </a:r>
            <a:r>
              <a:rPr dirty="0" sz="2300" spc="-15">
                <a:solidFill>
                  <a:srgbClr val="00A0C8"/>
                </a:solidFill>
                <a:latin typeface="Century Gothic"/>
                <a:cs typeface="Century Gothic"/>
              </a:rPr>
              <a:t>logs </a:t>
            </a:r>
            <a:r>
              <a:rPr dirty="0" sz="2300" spc="45">
                <a:solidFill>
                  <a:srgbClr val="002D43"/>
                </a:solidFill>
                <a:latin typeface="Century Gothic"/>
                <a:cs typeface="Century Gothic"/>
              </a:rPr>
              <a:t>in  </a:t>
            </a:r>
            <a:r>
              <a:rPr dirty="0" sz="2300" spc="-20">
                <a:solidFill>
                  <a:srgbClr val="002D43"/>
                </a:solidFill>
                <a:latin typeface="Century Gothic"/>
                <a:cs typeface="Century Gothic"/>
              </a:rPr>
              <a:t>CloudTrail </a:t>
            </a:r>
            <a:r>
              <a:rPr dirty="0" sz="2300" spc="-15">
                <a:solidFill>
                  <a:srgbClr val="002D43"/>
                </a:solidFill>
                <a:latin typeface="Century Gothic"/>
                <a:cs typeface="Century Gothic"/>
              </a:rPr>
              <a:t>using </a:t>
            </a:r>
            <a:r>
              <a:rPr dirty="0" sz="2300" spc="-114">
                <a:solidFill>
                  <a:srgbClr val="002D43"/>
                </a:solidFill>
                <a:latin typeface="Century Gothic"/>
                <a:cs typeface="Century Gothic"/>
              </a:rPr>
              <a:t>Amazon  </a:t>
            </a:r>
            <a:r>
              <a:rPr dirty="0" sz="2300" spc="-130">
                <a:solidFill>
                  <a:srgbClr val="002D43"/>
                </a:solidFill>
                <a:latin typeface="Century Gothic"/>
                <a:cs typeface="Century Gothic"/>
              </a:rPr>
              <a:t>Athena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8271" y="4416552"/>
            <a:ext cx="4053204" cy="133032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355600" marR="5080" indent="-342900">
              <a:lnSpc>
                <a:spcPct val="90700"/>
              </a:lnSpc>
              <a:spcBef>
                <a:spcPts val="355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-180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2300" spc="-25">
                <a:solidFill>
                  <a:srgbClr val="002D43"/>
                </a:solidFill>
                <a:latin typeface="Century Gothic"/>
                <a:cs typeface="Century Gothic"/>
              </a:rPr>
              <a:t>ingest </a:t>
            </a:r>
            <a:r>
              <a:rPr dirty="0" sz="2300" spc="-20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dirty="0" sz="2300" spc="-170">
                <a:solidFill>
                  <a:srgbClr val="002D43"/>
                </a:solidFill>
                <a:latin typeface="Century Gothic"/>
                <a:cs typeface="Century Gothic"/>
              </a:rPr>
              <a:t>catalog  </a:t>
            </a:r>
            <a:r>
              <a:rPr dirty="0" sz="2300" spc="-25">
                <a:solidFill>
                  <a:srgbClr val="002D43"/>
                </a:solidFill>
                <a:latin typeface="Century Gothic"/>
                <a:cs typeface="Century Gothic"/>
              </a:rPr>
              <a:t>notifications </a:t>
            </a:r>
            <a:r>
              <a:rPr dirty="0" sz="2300" spc="-55">
                <a:solidFill>
                  <a:srgbClr val="002D43"/>
                </a:solidFill>
                <a:latin typeface="Century Gothic"/>
                <a:cs typeface="Century Gothic"/>
              </a:rPr>
              <a:t>also </a:t>
            </a:r>
            <a:r>
              <a:rPr dirty="0" sz="2300" spc="-60">
                <a:solidFill>
                  <a:srgbClr val="002D43"/>
                </a:solidFill>
                <a:latin typeface="Century Gothic"/>
                <a:cs typeface="Century Gothic"/>
              </a:rPr>
              <a:t>published  </a:t>
            </a:r>
            <a:r>
              <a:rPr dirty="0" sz="2300" spc="-35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dirty="0" sz="2300" spc="-12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dirty="0" sz="2300" spc="-145">
                <a:solidFill>
                  <a:srgbClr val="00A0C8"/>
                </a:solidFill>
                <a:latin typeface="Century Gothic"/>
                <a:cs typeface="Century Gothic"/>
              </a:rPr>
              <a:t>CloudWatch  </a:t>
            </a:r>
            <a:r>
              <a:rPr dirty="0" sz="2300" spc="-75">
                <a:solidFill>
                  <a:srgbClr val="002D43"/>
                </a:solidFill>
                <a:latin typeface="Century Gothic"/>
                <a:cs typeface="Century Gothic"/>
              </a:rPr>
              <a:t>events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9765" y="4267200"/>
            <a:ext cx="158115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95">
                <a:solidFill>
                  <a:srgbClr val="00A0C8"/>
                </a:solidFill>
                <a:latin typeface="Century Gothic"/>
                <a:cs typeface="Century Gothic"/>
              </a:rPr>
              <a:t>Detailed</a:t>
            </a:r>
            <a:r>
              <a:rPr dirty="0" sz="1700" spc="-80">
                <a:solidFill>
                  <a:srgbClr val="00A0C8"/>
                </a:solidFill>
                <a:latin typeface="Century Gothic"/>
                <a:cs typeface="Century Gothic"/>
              </a:rPr>
              <a:t> </a:t>
            </a:r>
            <a:r>
              <a:rPr dirty="0" sz="1700" spc="-65">
                <a:solidFill>
                  <a:srgbClr val="00A0C8"/>
                </a:solidFill>
                <a:latin typeface="Century Gothic"/>
                <a:cs typeface="Century Gothic"/>
              </a:rPr>
              <a:t>activity</a:t>
            </a:r>
            <a:endParaRPr sz="17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7900034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60" b="1">
                <a:solidFill>
                  <a:srgbClr val="232F3E"/>
                </a:solidFill>
                <a:latin typeface="Tahoma"/>
                <a:cs typeface="Tahoma"/>
              </a:rPr>
              <a:t>Accessing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data </a:t>
            </a:r>
            <a:r>
              <a:rPr dirty="0" sz="3200" spc="-130" b="1">
                <a:solidFill>
                  <a:srgbClr val="232F3E"/>
                </a:solidFill>
                <a:latin typeface="Tahoma"/>
                <a:cs typeface="Tahoma"/>
              </a:rPr>
              <a:t>lakes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with </a:t>
            </a:r>
            <a:r>
              <a:rPr dirty="0" sz="3200" spc="-145" b="1">
                <a:solidFill>
                  <a:srgbClr val="232F3E"/>
                </a:solidFill>
                <a:latin typeface="Tahoma"/>
                <a:cs typeface="Tahoma"/>
              </a:rPr>
              <a:t>Lake</a:t>
            </a:r>
            <a:r>
              <a:rPr dirty="0" sz="3200" spc="-10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Formation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740" y="1290320"/>
            <a:ext cx="31572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700" spc="-60">
                <a:solidFill>
                  <a:srgbClr val="527FFF"/>
                </a:solidFill>
                <a:latin typeface="Century Gothic"/>
                <a:cs typeface="Century Gothic"/>
              </a:rPr>
              <a:t>Ingestion </a:t>
            </a:r>
            <a:r>
              <a:rPr dirty="0" sz="2700" spc="-65">
                <a:solidFill>
                  <a:srgbClr val="527FFF"/>
                </a:solidFill>
                <a:latin typeface="Century Gothic"/>
                <a:cs typeface="Century Gothic"/>
              </a:rPr>
              <a:t>&amp;</a:t>
            </a:r>
            <a:r>
              <a:rPr dirty="0" sz="2700" spc="-135">
                <a:solidFill>
                  <a:srgbClr val="527FFF"/>
                </a:solidFill>
                <a:latin typeface="Century Gothic"/>
                <a:cs typeface="Century Gothic"/>
              </a:rPr>
              <a:t> </a:t>
            </a:r>
            <a:r>
              <a:rPr dirty="0" sz="2700" spc="-175">
                <a:solidFill>
                  <a:srgbClr val="527FFF"/>
                </a:solidFill>
                <a:latin typeface="Century Gothic"/>
                <a:cs typeface="Century Gothic"/>
              </a:rPr>
              <a:t>cleaning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1022" y="1290320"/>
            <a:ext cx="125476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700" spc="-75">
                <a:solidFill>
                  <a:srgbClr val="527FFF"/>
                </a:solidFill>
                <a:latin typeface="Century Gothic"/>
                <a:cs typeface="Century Gothic"/>
              </a:rPr>
              <a:t>S</a:t>
            </a:r>
            <a:r>
              <a:rPr dirty="0" sz="2700" spc="-95">
                <a:solidFill>
                  <a:srgbClr val="527FFF"/>
                </a:solidFill>
                <a:latin typeface="Century Gothic"/>
                <a:cs typeface="Century Gothic"/>
              </a:rPr>
              <a:t>e</a:t>
            </a:r>
            <a:r>
              <a:rPr dirty="0" sz="2700" spc="-525">
                <a:solidFill>
                  <a:srgbClr val="527FFF"/>
                </a:solidFill>
                <a:latin typeface="Century Gothic"/>
                <a:cs typeface="Century Gothic"/>
              </a:rPr>
              <a:t>c</a:t>
            </a:r>
            <a:r>
              <a:rPr dirty="0" sz="2700" spc="55">
                <a:solidFill>
                  <a:srgbClr val="527FFF"/>
                </a:solidFill>
                <a:latin typeface="Century Gothic"/>
                <a:cs typeface="Century Gothic"/>
              </a:rPr>
              <a:t>u</a:t>
            </a:r>
            <a:r>
              <a:rPr dirty="0" sz="2700" spc="25">
                <a:solidFill>
                  <a:srgbClr val="527FFF"/>
                </a:solidFill>
                <a:latin typeface="Century Gothic"/>
                <a:cs typeface="Century Gothic"/>
              </a:rPr>
              <a:t>r</a:t>
            </a:r>
            <a:r>
              <a:rPr dirty="0" sz="2700" spc="80">
                <a:solidFill>
                  <a:srgbClr val="527FFF"/>
                </a:solidFill>
                <a:latin typeface="Century Gothic"/>
                <a:cs typeface="Century Gothic"/>
              </a:rPr>
              <a:t>i</a:t>
            </a:r>
            <a:r>
              <a:rPr dirty="0" sz="2700" spc="155">
                <a:solidFill>
                  <a:srgbClr val="527FFF"/>
                </a:solidFill>
                <a:latin typeface="Century Gothic"/>
                <a:cs typeface="Century Gothic"/>
              </a:rPr>
              <a:t>t</a:t>
            </a:r>
            <a:r>
              <a:rPr dirty="0" sz="2700" spc="-75">
                <a:solidFill>
                  <a:srgbClr val="527FFF"/>
                </a:solidFill>
                <a:latin typeface="Century Gothic"/>
                <a:cs typeface="Century Gothic"/>
              </a:rPr>
              <a:t>y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5948" y="1290320"/>
            <a:ext cx="229743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00">
                <a:solidFill>
                  <a:srgbClr val="527FFF"/>
                </a:solidFill>
                <a:latin typeface="Century Gothic"/>
                <a:cs typeface="Century Gothic"/>
              </a:rPr>
              <a:t>Analytics </a:t>
            </a:r>
            <a:r>
              <a:rPr dirty="0" sz="2700" spc="-65">
                <a:solidFill>
                  <a:srgbClr val="527FFF"/>
                </a:solidFill>
                <a:latin typeface="Century Gothic"/>
                <a:cs typeface="Century Gothic"/>
              </a:rPr>
              <a:t>&amp;</a:t>
            </a:r>
            <a:r>
              <a:rPr dirty="0" sz="2700" spc="-80">
                <a:solidFill>
                  <a:srgbClr val="527FFF"/>
                </a:solidFill>
                <a:latin typeface="Century Gothic"/>
                <a:cs typeface="Century Gothic"/>
              </a:rPr>
              <a:t> </a:t>
            </a:r>
            <a:r>
              <a:rPr dirty="0" sz="2700" spc="-45">
                <a:solidFill>
                  <a:srgbClr val="527FFF"/>
                </a:solidFill>
                <a:latin typeface="Century Gothic"/>
                <a:cs typeface="Century Gothic"/>
              </a:rPr>
              <a:t>ML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7717" y="3390392"/>
            <a:ext cx="20199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5">
                <a:solidFill>
                  <a:srgbClr val="A21000"/>
                </a:solidFill>
                <a:latin typeface="Century Gothic"/>
                <a:cs typeface="Century Gothic"/>
              </a:rPr>
              <a:t>Serverless</a:t>
            </a:r>
            <a:r>
              <a:rPr dirty="0" sz="2100" spc="-5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A21000"/>
                </a:solidFill>
                <a:latin typeface="Century Gothic"/>
                <a:cs typeface="Century Gothic"/>
              </a:rPr>
              <a:t>Spark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4592" y="4012183"/>
            <a:ext cx="12274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20">
                <a:solidFill>
                  <a:srgbClr val="A21000"/>
                </a:solidFill>
                <a:latin typeface="Century Gothic"/>
                <a:cs typeface="Century Gothic"/>
              </a:rPr>
              <a:t>AWS</a:t>
            </a:r>
            <a:r>
              <a:rPr dirty="0" sz="2100" spc="-9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120">
                <a:solidFill>
                  <a:srgbClr val="A21000"/>
                </a:solidFill>
                <a:latin typeface="Century Gothic"/>
                <a:cs typeface="Century Gothic"/>
              </a:rPr>
              <a:t>Glue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779" y="4646167"/>
            <a:ext cx="30594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120">
                <a:solidFill>
                  <a:srgbClr val="A21000"/>
                </a:solidFill>
                <a:latin typeface="Century Gothic"/>
                <a:cs typeface="Century Gothic"/>
              </a:rPr>
              <a:t>Glue </a:t>
            </a:r>
            <a:r>
              <a:rPr dirty="0" sz="2100" spc="-10">
                <a:solidFill>
                  <a:srgbClr val="A21000"/>
                </a:solidFill>
                <a:latin typeface="Century Gothic"/>
                <a:cs typeface="Century Gothic"/>
              </a:rPr>
              <a:t>ML</a:t>
            </a:r>
            <a:r>
              <a:rPr dirty="0" sz="2100" spc="35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5">
                <a:solidFill>
                  <a:srgbClr val="A21000"/>
                </a:solidFill>
                <a:latin typeface="Century Gothic"/>
                <a:cs typeface="Century Gothic"/>
              </a:rPr>
              <a:t>transformations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5542" y="5283200"/>
            <a:ext cx="12649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25">
                <a:solidFill>
                  <a:srgbClr val="A21000"/>
                </a:solidFill>
                <a:latin typeface="Century Gothic"/>
                <a:cs typeface="Century Gothic"/>
              </a:rPr>
              <a:t>Blueprints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3859" y="3390392"/>
            <a:ext cx="15640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160">
                <a:solidFill>
                  <a:srgbClr val="A21000"/>
                </a:solidFill>
                <a:latin typeface="Century Gothic"/>
                <a:cs typeface="Century Gothic"/>
              </a:rPr>
              <a:t>Data</a:t>
            </a:r>
            <a:r>
              <a:rPr dirty="0" sz="2100" spc="-55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155">
                <a:solidFill>
                  <a:srgbClr val="A21000"/>
                </a:solidFill>
                <a:latin typeface="Century Gothic"/>
                <a:cs typeface="Century Gothic"/>
              </a:rPr>
              <a:t>catalog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1234" y="4012183"/>
            <a:ext cx="29298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70">
                <a:solidFill>
                  <a:srgbClr val="A21000"/>
                </a:solidFill>
                <a:latin typeface="Century Gothic"/>
                <a:cs typeface="Century Gothic"/>
              </a:rPr>
              <a:t>Centralized</a:t>
            </a:r>
            <a:r>
              <a:rPr dirty="0" sz="2100" spc="-6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5">
                <a:solidFill>
                  <a:srgbClr val="A21000"/>
                </a:solidFill>
                <a:latin typeface="Century Gothic"/>
                <a:cs typeface="Century Gothic"/>
              </a:rPr>
              <a:t>permissions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68397" y="4646167"/>
            <a:ext cx="26162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90">
                <a:solidFill>
                  <a:srgbClr val="A21000"/>
                </a:solidFill>
                <a:latin typeface="Century Gothic"/>
                <a:cs typeface="Century Gothic"/>
              </a:rPr>
              <a:t>Real </a:t>
            </a:r>
            <a:r>
              <a:rPr dirty="0" sz="2100" spc="-30">
                <a:solidFill>
                  <a:srgbClr val="A21000"/>
                </a:solidFill>
                <a:latin typeface="Century Gothic"/>
                <a:cs typeface="Century Gothic"/>
              </a:rPr>
              <a:t>time</a:t>
            </a:r>
            <a:r>
              <a:rPr dirty="0" sz="2100" spc="6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15">
                <a:solidFill>
                  <a:srgbClr val="A21000"/>
                </a:solidFill>
                <a:latin typeface="Century Gothic"/>
                <a:cs typeface="Century Gothic"/>
              </a:rPr>
              <a:t>monitoring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46272" y="5283200"/>
            <a:ext cx="10591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40">
                <a:solidFill>
                  <a:srgbClr val="A21000"/>
                </a:solidFill>
                <a:latin typeface="Century Gothic"/>
                <a:cs typeface="Century Gothic"/>
              </a:rPr>
              <a:t>Auditing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9888" y="3390392"/>
            <a:ext cx="3077845" cy="66294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391160" marR="5080" indent="-379095">
              <a:lnSpc>
                <a:spcPts val="2500"/>
              </a:lnSpc>
              <a:spcBef>
                <a:spcPts val="200"/>
              </a:spcBef>
            </a:pPr>
            <a:r>
              <a:rPr dirty="0" sz="2100" spc="-100">
                <a:solidFill>
                  <a:srgbClr val="002D43"/>
                </a:solidFill>
                <a:latin typeface="Century Gothic"/>
                <a:cs typeface="Century Gothic"/>
              </a:rPr>
              <a:t>Comprehensive </a:t>
            </a:r>
            <a:r>
              <a:rPr dirty="0" sz="2100" spc="10">
                <a:solidFill>
                  <a:srgbClr val="002D43"/>
                </a:solidFill>
                <a:latin typeface="Century Gothic"/>
                <a:cs typeface="Century Gothic"/>
              </a:rPr>
              <a:t>portfolio  </a:t>
            </a:r>
            <a:r>
              <a:rPr dirty="0" sz="2100" spc="-10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dirty="0" sz="2100" spc="-75">
                <a:solidFill>
                  <a:srgbClr val="002D43"/>
                </a:solidFill>
                <a:latin typeface="Century Gothic"/>
                <a:cs typeface="Century Gothic"/>
              </a:rPr>
              <a:t>integrated</a:t>
            </a:r>
            <a:r>
              <a:rPr dirty="0" sz="2100" spc="-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15">
                <a:solidFill>
                  <a:srgbClr val="002D43"/>
                </a:solidFill>
                <a:latin typeface="Century Gothic"/>
                <a:cs typeface="Century Gothic"/>
              </a:rPr>
              <a:t>tools</a:t>
            </a:r>
            <a:endParaRPr sz="2100">
              <a:latin typeface="Century Gothic"/>
              <a:cs typeface="Century Gothic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9256" y="4443984"/>
            <a:ext cx="262128" cy="4084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81871" y="4453128"/>
            <a:ext cx="280415" cy="40843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787598" y="4865623"/>
            <a:ext cx="469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solidFill>
                  <a:srgbClr val="002D43"/>
                </a:solidFill>
                <a:latin typeface="Century Gothic"/>
                <a:cs typeface="Century Gothic"/>
              </a:rPr>
              <a:t>Redshift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43921" y="4874767"/>
            <a:ext cx="270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900" spc="-10">
                <a:solidFill>
                  <a:srgbClr val="002D43"/>
                </a:solidFill>
                <a:latin typeface="Century Gothic"/>
                <a:cs typeface="Century Gothic"/>
              </a:rPr>
              <a:t>u</a:t>
            </a:r>
            <a:r>
              <a:rPr dirty="0" sz="900" spc="-11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endParaRPr sz="900">
              <a:latin typeface="Century Gothic"/>
              <a:cs typeface="Century Gothic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0431" y="5355335"/>
            <a:ext cx="405384" cy="4084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6959" y="5394959"/>
            <a:ext cx="411480" cy="40843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862445" y="5780023"/>
            <a:ext cx="2622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 spc="-5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dirty="0" sz="900" spc="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58234" y="5780023"/>
            <a:ext cx="4095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-5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dirty="0" sz="90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dirty="0" sz="900" spc="-10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dirty="0" sz="900" spc="-14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endParaRPr sz="900">
              <a:latin typeface="Century Gothic"/>
              <a:cs typeface="Century 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5790" y="1884945"/>
            <a:ext cx="662381" cy="98755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9657" y="1863296"/>
            <a:ext cx="674725" cy="98755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36820" y="1845030"/>
            <a:ext cx="532679" cy="98755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581715" y="2741676"/>
            <a:ext cx="2425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95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dirty="0" sz="800" spc="-85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dirty="0" sz="800" spc="4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dirty="0" sz="800" spc="-125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4254" y="1189177"/>
            <a:ext cx="7449820" cy="5000625"/>
          </a:xfrm>
          <a:custGeom>
            <a:avLst/>
            <a:gdLst/>
            <a:ahLst/>
            <a:cxnLst/>
            <a:rect l="l" t="t" r="r" b="b"/>
            <a:pathLst>
              <a:path w="7449820" h="5000625">
                <a:moveTo>
                  <a:pt x="7449420" y="0"/>
                </a:moveTo>
                <a:lnTo>
                  <a:pt x="0" y="0"/>
                </a:lnTo>
                <a:lnTo>
                  <a:pt x="0" y="5000403"/>
                </a:lnTo>
                <a:lnTo>
                  <a:pt x="7449420" y="5000403"/>
                </a:lnTo>
                <a:lnTo>
                  <a:pt x="7449420" y="0"/>
                </a:lnTo>
                <a:close/>
              </a:path>
            </a:pathLst>
          </a:custGeom>
          <a:solidFill>
            <a:srgbClr val="A6A6A6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1717" y="844326"/>
            <a:ext cx="7638096" cy="56997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83756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45" b="1">
                <a:solidFill>
                  <a:srgbClr val="232F3E"/>
                </a:solidFill>
                <a:latin typeface="Tahoma"/>
                <a:cs typeface="Tahoma"/>
              </a:rPr>
              <a:t>Comprehensive </a:t>
            </a:r>
            <a:r>
              <a:rPr dirty="0" sz="3200" spc="-60" b="1">
                <a:solidFill>
                  <a:srgbClr val="232F3E"/>
                </a:solidFill>
                <a:latin typeface="Tahoma"/>
                <a:cs typeface="Tahoma"/>
              </a:rPr>
              <a:t>portfolio </a:t>
            </a:r>
            <a:r>
              <a:rPr dirty="0" sz="3200" spc="-45" b="1">
                <a:solidFill>
                  <a:srgbClr val="232F3E"/>
                </a:solidFill>
                <a:latin typeface="Tahoma"/>
                <a:cs typeface="Tahoma"/>
              </a:rPr>
              <a:t>of </a:t>
            </a:r>
            <a:r>
              <a:rPr dirty="0" sz="3200" spc="-120" b="1">
                <a:solidFill>
                  <a:srgbClr val="232F3E"/>
                </a:solidFill>
                <a:latin typeface="Tahoma"/>
                <a:cs typeface="Tahoma"/>
              </a:rPr>
              <a:t>integrated</a:t>
            </a:r>
            <a:r>
              <a:rPr dirty="0" sz="3200" spc="-29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95" b="1">
                <a:solidFill>
                  <a:srgbClr val="232F3E"/>
                </a:solidFill>
                <a:latin typeface="Tahoma"/>
                <a:cs typeface="Tahoma"/>
              </a:rPr>
              <a:t>tools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368" y="1350264"/>
            <a:ext cx="3767454" cy="101346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355600" marR="5080" indent="-342900">
              <a:lnSpc>
                <a:spcPct val="90900"/>
              </a:lnSpc>
              <a:spcBef>
                <a:spcPts val="350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-95">
                <a:solidFill>
                  <a:srgbClr val="00A0C8"/>
                </a:solidFill>
                <a:latin typeface="Century Gothic"/>
                <a:cs typeface="Century Gothic"/>
              </a:rPr>
              <a:t>Compliant </a:t>
            </a:r>
            <a:r>
              <a:rPr dirty="0" sz="2300" spc="-65">
                <a:solidFill>
                  <a:srgbClr val="00A0C8"/>
                </a:solidFill>
                <a:latin typeface="Century Gothic"/>
                <a:cs typeface="Century Gothic"/>
              </a:rPr>
              <a:t>services </a:t>
            </a:r>
            <a:r>
              <a:rPr dirty="0" sz="2300" spc="-40">
                <a:solidFill>
                  <a:srgbClr val="00A0C8"/>
                </a:solidFill>
                <a:latin typeface="Century Gothic"/>
                <a:cs typeface="Century Gothic"/>
              </a:rPr>
              <a:t>honor  </a:t>
            </a:r>
            <a:r>
              <a:rPr dirty="0" sz="2300" spc="-100">
                <a:solidFill>
                  <a:srgbClr val="002D43"/>
                </a:solidFill>
                <a:latin typeface="Century Gothic"/>
                <a:cs typeface="Century Gothic"/>
              </a:rPr>
              <a:t>Lake </a:t>
            </a:r>
            <a:r>
              <a:rPr dirty="0" sz="2300" spc="-30">
                <a:solidFill>
                  <a:srgbClr val="002D43"/>
                </a:solidFill>
                <a:latin typeface="Century Gothic"/>
                <a:cs typeface="Century Gothic"/>
              </a:rPr>
              <a:t>Formation  </a:t>
            </a:r>
            <a:r>
              <a:rPr dirty="0" sz="2300" spc="5">
                <a:solidFill>
                  <a:srgbClr val="002D43"/>
                </a:solidFill>
                <a:latin typeface="Century Gothic"/>
                <a:cs typeface="Century Gothic"/>
              </a:rPr>
              <a:t>permissions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368" y="3547872"/>
            <a:ext cx="3519170" cy="232092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55600" marR="97790" indent="-342900">
              <a:lnSpc>
                <a:spcPct val="92600"/>
              </a:lnSpc>
              <a:spcBef>
                <a:spcPts val="305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>
                <a:solidFill>
                  <a:srgbClr val="002D43"/>
                </a:solidFill>
                <a:latin typeface="Century Gothic"/>
                <a:cs typeface="Century Gothic"/>
              </a:rPr>
              <a:t>They </a:t>
            </a:r>
            <a:r>
              <a:rPr dirty="0" sz="2300" spc="-140">
                <a:solidFill>
                  <a:srgbClr val="002D43"/>
                </a:solidFill>
                <a:latin typeface="Century Gothic"/>
                <a:cs typeface="Century Gothic"/>
              </a:rPr>
              <a:t>guarantee </a:t>
            </a:r>
            <a:r>
              <a:rPr dirty="0" sz="2300" spc="-45">
                <a:solidFill>
                  <a:srgbClr val="002D43"/>
                </a:solidFill>
                <a:latin typeface="Century Gothic"/>
                <a:cs typeface="Century Gothic"/>
              </a:rPr>
              <a:t>that  </a:t>
            </a:r>
            <a:r>
              <a:rPr dirty="0" sz="2300" spc="10">
                <a:solidFill>
                  <a:srgbClr val="002D43"/>
                </a:solidFill>
                <a:latin typeface="Century Gothic"/>
                <a:cs typeface="Century Gothic"/>
              </a:rPr>
              <a:t>users </a:t>
            </a:r>
            <a:r>
              <a:rPr dirty="0" sz="2300" spc="-15">
                <a:solidFill>
                  <a:srgbClr val="002D43"/>
                </a:solidFill>
                <a:latin typeface="Century Gothic"/>
                <a:cs typeface="Century Gothic"/>
              </a:rPr>
              <a:t>only </a:t>
            </a:r>
            <a:r>
              <a:rPr dirty="0" sz="2300" spc="-145">
                <a:solidFill>
                  <a:srgbClr val="002D43"/>
                </a:solidFill>
                <a:latin typeface="Century Gothic"/>
                <a:cs typeface="Century Gothic"/>
              </a:rPr>
              <a:t>see </a:t>
            </a:r>
            <a:r>
              <a:rPr dirty="0" sz="2300" spc="-70">
                <a:solidFill>
                  <a:srgbClr val="00A0C8"/>
                </a:solidFill>
                <a:latin typeface="Century Gothic"/>
                <a:cs typeface="Century Gothic"/>
              </a:rPr>
              <a:t>tables </a:t>
            </a:r>
            <a:r>
              <a:rPr dirty="0" sz="2300" spc="-55">
                <a:solidFill>
                  <a:srgbClr val="00A0C8"/>
                </a:solidFill>
                <a:latin typeface="Century Gothic"/>
                <a:cs typeface="Century Gothic"/>
              </a:rPr>
              <a:t>&amp;  </a:t>
            </a:r>
            <a:r>
              <a:rPr dirty="0" sz="2300" spc="-65">
                <a:solidFill>
                  <a:srgbClr val="00A0C8"/>
                </a:solidFill>
                <a:latin typeface="Century Gothic"/>
                <a:cs typeface="Century Gothic"/>
              </a:rPr>
              <a:t>columns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002D43"/>
              </a:buClr>
              <a:buFont typeface="Arial"/>
              <a:buChar char="•"/>
            </a:pPr>
            <a:endParaRPr sz="2700">
              <a:latin typeface="Century Gothic"/>
              <a:cs typeface="Century Gothic"/>
            </a:endParaRPr>
          </a:p>
          <a:p>
            <a:pPr marL="355600" marR="5080" indent="-342900">
              <a:lnSpc>
                <a:spcPts val="2520"/>
              </a:lnSpc>
              <a:spcBef>
                <a:spcPts val="1889"/>
              </a:spcBef>
              <a:buSzPct val="91304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300" spc="60">
                <a:solidFill>
                  <a:srgbClr val="002D43"/>
                </a:solidFill>
                <a:latin typeface="Century Gothic"/>
                <a:cs typeface="Century Gothic"/>
              </a:rPr>
              <a:t>All </a:t>
            </a:r>
            <a:r>
              <a:rPr dirty="0" sz="2300" spc="-204">
                <a:solidFill>
                  <a:srgbClr val="002D43"/>
                </a:solidFill>
                <a:latin typeface="Century Gothic"/>
                <a:cs typeface="Century Gothic"/>
              </a:rPr>
              <a:t>access </a:t>
            </a:r>
            <a:r>
              <a:rPr dirty="0" sz="2300" spc="114">
                <a:solidFill>
                  <a:srgbClr val="002D43"/>
                </a:solidFill>
                <a:latin typeface="Century Gothic"/>
                <a:cs typeface="Century Gothic"/>
              </a:rPr>
              <a:t>is </a:t>
            </a:r>
            <a:r>
              <a:rPr dirty="0" sz="2300" spc="-140">
                <a:solidFill>
                  <a:srgbClr val="00A0C8"/>
                </a:solidFill>
                <a:latin typeface="Century Gothic"/>
                <a:cs typeface="Century Gothic"/>
              </a:rPr>
              <a:t>logged </a:t>
            </a:r>
            <a:r>
              <a:rPr dirty="0" sz="2300" spc="-200">
                <a:solidFill>
                  <a:srgbClr val="00A0C8"/>
                </a:solidFill>
                <a:latin typeface="Century Gothic"/>
                <a:cs typeface="Century Gothic"/>
              </a:rPr>
              <a:t>and  </a:t>
            </a:r>
            <a:r>
              <a:rPr dirty="0" sz="2300" spc="-114">
                <a:solidFill>
                  <a:srgbClr val="00A0C8"/>
                </a:solidFill>
                <a:latin typeface="Century Gothic"/>
                <a:cs typeface="Century Gothic"/>
              </a:rPr>
              <a:t>auditable</a:t>
            </a:r>
            <a:endParaRPr sz="23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1927" y="2581655"/>
            <a:ext cx="262127" cy="4084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4983" y="2548127"/>
            <a:ext cx="280416" cy="4084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1340" y="2988055"/>
            <a:ext cx="469265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3175">
              <a:lnSpc>
                <a:spcPct val="102200"/>
              </a:lnSpc>
              <a:spcBef>
                <a:spcPts val="75"/>
              </a:spcBef>
            </a:pPr>
            <a:r>
              <a:rPr dirty="0" sz="900" spc="-4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65">
                <a:solidFill>
                  <a:srgbClr val="002D43"/>
                </a:solidFill>
                <a:latin typeface="Century Gothic"/>
                <a:cs typeface="Century Gothic"/>
              </a:rPr>
              <a:t>z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  </a:t>
            </a:r>
            <a:r>
              <a:rPr dirty="0" sz="900" spc="-3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 spc="-75">
                <a:solidFill>
                  <a:srgbClr val="002D43"/>
                </a:solidFill>
                <a:latin typeface="Century Gothic"/>
                <a:cs typeface="Century Gothic"/>
              </a:rPr>
              <a:t>d</a:t>
            </a:r>
            <a:r>
              <a:rPr dirty="0" sz="900" spc="4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dirty="0" sz="90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dirty="0" sz="900" spc="60">
                <a:solidFill>
                  <a:srgbClr val="002D43"/>
                </a:solidFill>
                <a:latin typeface="Century Gothic"/>
                <a:cs typeface="Century Gothic"/>
              </a:rPr>
              <a:t>f</a:t>
            </a:r>
            <a:r>
              <a:rPr dirty="0" sz="900" spc="35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2497" y="3027679"/>
            <a:ext cx="5562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dirty="0" sz="900" spc="-4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Glue</a:t>
            </a:r>
            <a:endParaRPr sz="9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2120" y="2590800"/>
            <a:ext cx="402336" cy="4084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66872" y="2621279"/>
            <a:ext cx="408431" cy="40843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36750" y="3012440"/>
            <a:ext cx="462915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12395" marR="5080" indent="-100330">
              <a:lnSpc>
                <a:spcPct val="102200"/>
              </a:lnSpc>
              <a:spcBef>
                <a:spcPts val="75"/>
              </a:spcBef>
            </a:pPr>
            <a:r>
              <a:rPr dirty="0" sz="900" spc="-4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65">
                <a:solidFill>
                  <a:srgbClr val="002D43"/>
                </a:solidFill>
                <a:latin typeface="Century Gothic"/>
                <a:cs typeface="Century Gothic"/>
              </a:rPr>
              <a:t>z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  </a:t>
            </a:r>
            <a:r>
              <a:rPr dirty="0" sz="900">
                <a:solidFill>
                  <a:srgbClr val="002D43"/>
                </a:solidFill>
                <a:latin typeface="Century Gothic"/>
                <a:cs typeface="Century Gothic"/>
              </a:rPr>
              <a:t>EMR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40966" y="3024632"/>
            <a:ext cx="4578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" marR="5080" indent="-24130">
              <a:lnSpc>
                <a:spcPct val="100000"/>
              </a:lnSpc>
              <a:spcBef>
                <a:spcPts val="100"/>
              </a:spcBef>
            </a:pP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z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  </a:t>
            </a: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Athena</a:t>
            </a:r>
            <a:endParaRPr sz="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2266" y="853028"/>
            <a:ext cx="8089265" cy="5508625"/>
          </a:xfrm>
          <a:custGeom>
            <a:avLst/>
            <a:gdLst/>
            <a:ahLst/>
            <a:cxnLst/>
            <a:rect l="l" t="t" r="r" b="b"/>
            <a:pathLst>
              <a:path w="8089265" h="5508625">
                <a:moveTo>
                  <a:pt x="0" y="0"/>
                </a:moveTo>
                <a:lnTo>
                  <a:pt x="8088990" y="0"/>
                </a:lnTo>
                <a:lnTo>
                  <a:pt x="8088990" y="5508347"/>
                </a:lnTo>
                <a:lnTo>
                  <a:pt x="0" y="55083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D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06766" y="919988"/>
            <a:ext cx="488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007DBC"/>
                </a:solidFill>
                <a:latin typeface="Century Gothic"/>
                <a:cs typeface="Century Gothic"/>
              </a:rPr>
              <a:t>Re</a:t>
            </a:r>
            <a:r>
              <a:rPr dirty="0" sz="1200" spc="-120">
                <a:solidFill>
                  <a:srgbClr val="007DBC"/>
                </a:solidFill>
                <a:latin typeface="Century Gothic"/>
                <a:cs typeface="Century Gothic"/>
              </a:rPr>
              <a:t>g</a:t>
            </a:r>
            <a:r>
              <a:rPr dirty="0" sz="1200" spc="20">
                <a:solidFill>
                  <a:srgbClr val="007DBC"/>
                </a:solidFill>
                <a:latin typeface="Century Gothic"/>
                <a:cs typeface="Century Gothic"/>
              </a:rPr>
              <a:t>i</a:t>
            </a:r>
            <a:r>
              <a:rPr dirty="0" sz="1200" spc="-100">
                <a:solidFill>
                  <a:srgbClr val="007DBC"/>
                </a:solidFill>
                <a:latin typeface="Century Gothic"/>
                <a:cs typeface="Century Gothic"/>
              </a:rPr>
              <a:t>o</a:t>
            </a:r>
            <a:r>
              <a:rPr dirty="0" sz="1200" spc="-55">
                <a:solidFill>
                  <a:srgbClr val="007DBC"/>
                </a:solidFill>
                <a:latin typeface="Century Gothic"/>
                <a:cs typeface="Century Gothic"/>
              </a:rPr>
              <a:t>n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34332" y="963167"/>
            <a:ext cx="8275320" cy="4072254"/>
            <a:chOff x="2234332" y="963167"/>
            <a:chExt cx="8275320" cy="40722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904" y="963167"/>
              <a:ext cx="332231" cy="3322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34332" y="2987396"/>
              <a:ext cx="669925" cy="643255"/>
            </a:xfrm>
            <a:custGeom>
              <a:avLst/>
              <a:gdLst/>
              <a:ahLst/>
              <a:cxnLst/>
              <a:rect l="l" t="t" r="r" b="b"/>
              <a:pathLst>
                <a:path w="669925" h="643254">
                  <a:moveTo>
                    <a:pt x="20095" y="160768"/>
                  </a:moveTo>
                  <a:lnTo>
                    <a:pt x="0" y="160768"/>
                  </a:lnTo>
                  <a:lnTo>
                    <a:pt x="0" y="482304"/>
                  </a:lnTo>
                  <a:lnTo>
                    <a:pt x="20095" y="482304"/>
                  </a:lnTo>
                  <a:lnTo>
                    <a:pt x="20095" y="160768"/>
                  </a:lnTo>
                  <a:close/>
                </a:path>
                <a:path w="669925" h="643254">
                  <a:moveTo>
                    <a:pt x="80383" y="160768"/>
                  </a:moveTo>
                  <a:lnTo>
                    <a:pt x="40191" y="160768"/>
                  </a:lnTo>
                  <a:lnTo>
                    <a:pt x="40191" y="482304"/>
                  </a:lnTo>
                  <a:lnTo>
                    <a:pt x="80383" y="482304"/>
                  </a:lnTo>
                  <a:lnTo>
                    <a:pt x="80383" y="160768"/>
                  </a:lnTo>
                  <a:close/>
                </a:path>
                <a:path w="669925" h="643254">
                  <a:moveTo>
                    <a:pt x="347972" y="0"/>
                  </a:moveTo>
                  <a:lnTo>
                    <a:pt x="347972" y="160768"/>
                  </a:lnTo>
                  <a:lnTo>
                    <a:pt x="100479" y="160768"/>
                  </a:lnTo>
                  <a:lnTo>
                    <a:pt x="100479" y="482304"/>
                  </a:lnTo>
                  <a:lnTo>
                    <a:pt x="347972" y="482304"/>
                  </a:lnTo>
                  <a:lnTo>
                    <a:pt x="347972" y="643072"/>
                  </a:lnTo>
                  <a:lnTo>
                    <a:pt x="669508" y="321536"/>
                  </a:lnTo>
                  <a:lnTo>
                    <a:pt x="347972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28" y="4504944"/>
              <a:ext cx="524255" cy="5242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2200" y="4507991"/>
              <a:ext cx="527303" cy="5273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168769" y="4995672"/>
            <a:ext cx="530225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44450" marR="5080" indent="-31750">
              <a:lnSpc>
                <a:spcPts val="1300"/>
              </a:lnSpc>
              <a:spcBef>
                <a:spcPts val="160"/>
              </a:spcBef>
            </a:pPr>
            <a:r>
              <a:rPr dirty="0" sz="1100" spc="-135">
                <a:solidFill>
                  <a:srgbClr val="232F3E"/>
                </a:solidFill>
                <a:latin typeface="Century Gothic"/>
                <a:cs typeface="Century Gothic"/>
              </a:rPr>
              <a:t>Ama</a:t>
            </a:r>
            <a:r>
              <a:rPr dirty="0" sz="1100" spc="4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dirty="0" sz="1100" spc="-10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1100" spc="-3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dirty="0" sz="1100" spc="-90">
                <a:solidFill>
                  <a:srgbClr val="232F3E"/>
                </a:solidFill>
                <a:latin typeface="Century Gothic"/>
                <a:cs typeface="Century Gothic"/>
              </a:rPr>
              <a:t>Athena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85674" y="4998720"/>
            <a:ext cx="688975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79375">
              <a:lnSpc>
                <a:spcPts val="1300"/>
              </a:lnSpc>
              <a:spcBef>
                <a:spcPts val="160"/>
              </a:spcBef>
            </a:pPr>
            <a:r>
              <a:rPr dirty="0" sz="1100" spc="-85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dirty="0" sz="1100" spc="-85">
                <a:solidFill>
                  <a:srgbClr val="232F3E"/>
                </a:solidFill>
                <a:latin typeface="Century Gothic"/>
                <a:cs typeface="Century Gothic"/>
              </a:rPr>
              <a:t>Qu</a:t>
            </a:r>
            <a:r>
              <a:rPr dirty="0" sz="1100" spc="1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1100" spc="-22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1100" spc="-30">
                <a:solidFill>
                  <a:srgbClr val="232F3E"/>
                </a:solidFill>
                <a:latin typeface="Century Gothic"/>
                <a:cs typeface="Century Gothic"/>
              </a:rPr>
              <a:t>k</a:t>
            </a:r>
            <a:r>
              <a:rPr dirty="0" sz="1100" spc="6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dirty="0" sz="1100" spc="1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1100" spc="-12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dirty="0" sz="1100" spc="-15">
                <a:solidFill>
                  <a:srgbClr val="232F3E"/>
                </a:solidFill>
                <a:latin typeface="Century Gothic"/>
                <a:cs typeface="Century Gothic"/>
              </a:rPr>
              <a:t>ht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7516" y="1402079"/>
            <a:ext cx="10934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solidFill>
                  <a:srgbClr val="232F3E"/>
                </a:solidFill>
                <a:latin typeface="Century Gothic"/>
                <a:cs typeface="Century Gothic"/>
              </a:rPr>
              <a:t>Analyze/Visualize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9752" y="1386840"/>
            <a:ext cx="4000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1100" spc="-2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dirty="0" sz="1100" spc="-12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dirty="0" sz="1100" spc="-145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1100" spc="3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dirty="0" sz="1100" spc="25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32687" y="1402079"/>
            <a:ext cx="6584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solidFill>
                  <a:srgbClr val="232F3E"/>
                </a:solidFill>
                <a:latin typeface="Century Gothic"/>
                <a:cs typeface="Century Gothic"/>
              </a:rPr>
              <a:t>Transform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71064" y="785190"/>
            <a:ext cx="1492885" cy="4156075"/>
          </a:xfrm>
          <a:custGeom>
            <a:avLst/>
            <a:gdLst/>
            <a:ahLst/>
            <a:cxnLst/>
            <a:rect l="l" t="t" r="r" b="b"/>
            <a:pathLst>
              <a:path w="1492885" h="4156075">
                <a:moveTo>
                  <a:pt x="0" y="0"/>
                </a:moveTo>
                <a:lnTo>
                  <a:pt x="1492390" y="0"/>
                </a:lnTo>
                <a:lnTo>
                  <a:pt x="1492390" y="4155614"/>
                </a:lnTo>
                <a:lnTo>
                  <a:pt x="0" y="415561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A6B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315563" y="849883"/>
            <a:ext cx="815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5">
                <a:solidFill>
                  <a:srgbClr val="5A6B86"/>
                </a:solidFill>
                <a:latin typeface="Century Gothic"/>
                <a:cs typeface="Century Gothic"/>
              </a:rPr>
              <a:t>O</a:t>
            </a:r>
            <a:r>
              <a:rPr dirty="0" sz="1200" spc="-65">
                <a:solidFill>
                  <a:srgbClr val="5A6B86"/>
                </a:solidFill>
                <a:latin typeface="Century Gothic"/>
                <a:cs typeface="Century Gothic"/>
              </a:rPr>
              <a:t>n</a:t>
            </a:r>
            <a:r>
              <a:rPr dirty="0" sz="1200" spc="50">
                <a:solidFill>
                  <a:srgbClr val="5A6B86"/>
                </a:solidFill>
                <a:latin typeface="Century Gothic"/>
                <a:cs typeface="Century Gothic"/>
              </a:rPr>
              <a:t>-</a:t>
            </a:r>
            <a:r>
              <a:rPr dirty="0" sz="1200" spc="-80">
                <a:solidFill>
                  <a:srgbClr val="5A6B86"/>
                </a:solidFill>
                <a:latin typeface="Century Gothic"/>
                <a:cs typeface="Century Gothic"/>
              </a:rPr>
              <a:t>pr</a:t>
            </a:r>
            <a:r>
              <a:rPr dirty="0" sz="1200" spc="-95">
                <a:solidFill>
                  <a:srgbClr val="5A6B86"/>
                </a:solidFill>
                <a:latin typeface="Century Gothic"/>
                <a:cs typeface="Century Gothic"/>
              </a:rPr>
              <a:t>e</a:t>
            </a:r>
            <a:r>
              <a:rPr dirty="0" sz="1200" spc="-80">
                <a:solidFill>
                  <a:srgbClr val="5A6B86"/>
                </a:solidFill>
                <a:latin typeface="Century Gothic"/>
                <a:cs typeface="Century Gothic"/>
              </a:rPr>
              <a:t>m</a:t>
            </a:r>
            <a:r>
              <a:rPr dirty="0" sz="1200" spc="20">
                <a:solidFill>
                  <a:srgbClr val="5A6B86"/>
                </a:solidFill>
                <a:latin typeface="Century Gothic"/>
                <a:cs typeface="Century Gothic"/>
              </a:rPr>
              <a:t>i</a:t>
            </a:r>
            <a:r>
              <a:rPr dirty="0" sz="1200" spc="30">
                <a:solidFill>
                  <a:srgbClr val="5A6B86"/>
                </a:solidFill>
                <a:latin typeface="Century Gothic"/>
                <a:cs typeface="Century Gothic"/>
              </a:rPr>
              <a:t>s</a:t>
            </a:r>
            <a:r>
              <a:rPr dirty="0" sz="1200" spc="-160">
                <a:solidFill>
                  <a:srgbClr val="5A6B86"/>
                </a:solidFill>
                <a:latin typeface="Century Gothic"/>
                <a:cs typeface="Century Gothic"/>
              </a:rPr>
              <a:t>e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59536" y="972311"/>
            <a:ext cx="988060" cy="2563495"/>
            <a:chOff x="859536" y="972311"/>
            <a:chExt cx="988060" cy="256349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536" y="972311"/>
              <a:ext cx="335280" cy="3352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4648" y="3060191"/>
              <a:ext cx="472440" cy="47548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69371" y="3502152"/>
            <a:ext cx="6546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95">
                <a:solidFill>
                  <a:srgbClr val="232F3E"/>
                </a:solidFill>
                <a:latin typeface="Century Gothic"/>
                <a:cs typeface="Century Gothic"/>
              </a:rPr>
              <a:t>Databases</a:t>
            </a:r>
            <a:endParaRPr sz="1100">
              <a:latin typeface="Century Gothic"/>
              <a:cs typeface="Century Gothic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5983" y="4270247"/>
            <a:ext cx="472440" cy="47243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485450" y="4700016"/>
            <a:ext cx="2940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25">
                <a:solidFill>
                  <a:srgbClr val="232F3E"/>
                </a:solidFill>
                <a:latin typeface="Century Gothic"/>
                <a:cs typeface="Century Gothic"/>
              </a:rPr>
              <a:t>F</a:t>
            </a:r>
            <a:r>
              <a:rPr dirty="0" sz="1100" spc="1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1100" spc="-25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dirty="0" sz="1100" spc="-65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1100" spc="35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2517" y="5073391"/>
            <a:ext cx="1485265" cy="1254125"/>
          </a:xfrm>
          <a:custGeom>
            <a:avLst/>
            <a:gdLst/>
            <a:ahLst/>
            <a:cxnLst/>
            <a:rect l="l" t="t" r="r" b="b"/>
            <a:pathLst>
              <a:path w="1485264" h="1254125">
                <a:moveTo>
                  <a:pt x="0" y="0"/>
                </a:moveTo>
                <a:lnTo>
                  <a:pt x="1484971" y="0"/>
                </a:lnTo>
                <a:lnTo>
                  <a:pt x="1484971" y="1253778"/>
                </a:lnTo>
                <a:lnTo>
                  <a:pt x="0" y="12537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A6B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307016" y="5138420"/>
            <a:ext cx="579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0">
                <a:solidFill>
                  <a:srgbClr val="5A6B86"/>
                </a:solidFill>
                <a:latin typeface="Century Gothic"/>
                <a:cs typeface="Century Gothic"/>
              </a:rPr>
              <a:t>V</a:t>
            </a:r>
            <a:r>
              <a:rPr dirty="0" sz="1200" spc="-125">
                <a:solidFill>
                  <a:srgbClr val="5A6B86"/>
                </a:solidFill>
                <a:latin typeface="Century Gothic"/>
                <a:cs typeface="Century Gothic"/>
              </a:rPr>
              <a:t>e</a:t>
            </a:r>
            <a:r>
              <a:rPr dirty="0" sz="1200" spc="-85">
                <a:solidFill>
                  <a:srgbClr val="5A6B86"/>
                </a:solidFill>
                <a:latin typeface="Century Gothic"/>
                <a:cs typeface="Century Gothic"/>
              </a:rPr>
              <a:t>n</a:t>
            </a:r>
            <a:r>
              <a:rPr dirty="0" sz="1200" spc="-100">
                <a:solidFill>
                  <a:srgbClr val="5A6B86"/>
                </a:solidFill>
                <a:latin typeface="Century Gothic"/>
                <a:cs typeface="Century Gothic"/>
              </a:rPr>
              <a:t>d</a:t>
            </a:r>
            <a:r>
              <a:rPr dirty="0" sz="1200" spc="-35">
                <a:solidFill>
                  <a:srgbClr val="5A6B86"/>
                </a:solidFill>
                <a:latin typeface="Century Gothic"/>
                <a:cs typeface="Century Gothic"/>
              </a:rPr>
              <a:t>o</a:t>
            </a:r>
            <a:r>
              <a:rPr dirty="0" sz="1200" spc="-20">
                <a:solidFill>
                  <a:srgbClr val="5A6B86"/>
                </a:solidFill>
                <a:latin typeface="Century Gothic"/>
                <a:cs typeface="Century Gothic"/>
              </a:rPr>
              <a:t>r</a:t>
            </a:r>
            <a:r>
              <a:rPr dirty="0" sz="1200" spc="35">
                <a:solidFill>
                  <a:srgbClr val="5A6B86"/>
                </a:solidFill>
                <a:latin typeface="Century Gothic"/>
                <a:cs typeface="Century Gothic"/>
              </a:rPr>
              <a:t>s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53439" y="5239511"/>
            <a:ext cx="1015365" cy="939165"/>
            <a:chOff x="853439" y="5239511"/>
            <a:chExt cx="1015365" cy="93916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439" y="5239511"/>
              <a:ext cx="332231" cy="3322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935" y="5702807"/>
              <a:ext cx="475488" cy="47548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483978" y="6132576"/>
            <a:ext cx="2940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25">
                <a:solidFill>
                  <a:srgbClr val="232F3E"/>
                </a:solidFill>
                <a:latin typeface="Century Gothic"/>
                <a:cs typeface="Century Gothic"/>
              </a:rPr>
              <a:t>F</a:t>
            </a:r>
            <a:r>
              <a:rPr dirty="0" sz="1100" spc="1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1100" spc="-25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dirty="0" sz="1100" spc="-65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1100" spc="35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794674" y="1368403"/>
            <a:ext cx="7863205" cy="5010785"/>
            <a:chOff x="2794674" y="1368403"/>
            <a:chExt cx="7863205" cy="5010785"/>
          </a:xfrm>
        </p:grpSpPr>
        <p:sp>
          <p:nvSpPr>
            <p:cNvPr id="29" name="object 29"/>
            <p:cNvSpPr/>
            <p:nvPr/>
          </p:nvSpPr>
          <p:spPr>
            <a:xfrm>
              <a:off x="2801024" y="1374753"/>
              <a:ext cx="7850505" cy="4998085"/>
            </a:xfrm>
            <a:custGeom>
              <a:avLst/>
              <a:gdLst/>
              <a:ahLst/>
              <a:cxnLst/>
              <a:rect l="l" t="t" r="r" b="b"/>
              <a:pathLst>
                <a:path w="7850505" h="4998085">
                  <a:moveTo>
                    <a:pt x="0" y="0"/>
                  </a:moveTo>
                  <a:lnTo>
                    <a:pt x="7850505" y="0"/>
                  </a:lnTo>
                  <a:lnTo>
                    <a:pt x="7850505" y="4997845"/>
                  </a:lnTo>
                  <a:lnTo>
                    <a:pt x="0" y="4997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700675" y="4730573"/>
              <a:ext cx="283210" cy="76200"/>
            </a:xfrm>
            <a:custGeom>
              <a:avLst/>
              <a:gdLst/>
              <a:ahLst/>
              <a:cxnLst/>
              <a:rect l="l" t="t" r="r" b="b"/>
              <a:pathLst>
                <a:path w="283209" h="76200">
                  <a:moveTo>
                    <a:pt x="76579" y="0"/>
                  </a:moveTo>
                  <a:lnTo>
                    <a:pt x="0" y="37331"/>
                  </a:lnTo>
                  <a:lnTo>
                    <a:pt x="75813" y="76196"/>
                  </a:lnTo>
                  <a:lnTo>
                    <a:pt x="76148" y="42859"/>
                  </a:lnTo>
                  <a:lnTo>
                    <a:pt x="63449" y="42731"/>
                  </a:lnTo>
                  <a:lnTo>
                    <a:pt x="63544" y="33207"/>
                  </a:lnTo>
                  <a:lnTo>
                    <a:pt x="76245" y="33207"/>
                  </a:lnTo>
                  <a:lnTo>
                    <a:pt x="76579" y="0"/>
                  </a:lnTo>
                  <a:close/>
                </a:path>
                <a:path w="283209" h="76200">
                  <a:moveTo>
                    <a:pt x="76244" y="33335"/>
                  </a:moveTo>
                  <a:lnTo>
                    <a:pt x="76148" y="42859"/>
                  </a:lnTo>
                  <a:lnTo>
                    <a:pt x="282707" y="44936"/>
                  </a:lnTo>
                  <a:lnTo>
                    <a:pt x="282803" y="35412"/>
                  </a:lnTo>
                  <a:lnTo>
                    <a:pt x="76244" y="33335"/>
                  </a:lnTo>
                  <a:close/>
                </a:path>
                <a:path w="283209" h="76200">
                  <a:moveTo>
                    <a:pt x="63544" y="33207"/>
                  </a:moveTo>
                  <a:lnTo>
                    <a:pt x="63449" y="42731"/>
                  </a:lnTo>
                  <a:lnTo>
                    <a:pt x="76148" y="42859"/>
                  </a:lnTo>
                  <a:lnTo>
                    <a:pt x="76244" y="33335"/>
                  </a:lnTo>
                  <a:lnTo>
                    <a:pt x="63544" y="33207"/>
                  </a:lnTo>
                  <a:close/>
                </a:path>
                <a:path w="283209" h="76200">
                  <a:moveTo>
                    <a:pt x="76245" y="33207"/>
                  </a:moveTo>
                  <a:lnTo>
                    <a:pt x="63544" y="33207"/>
                  </a:lnTo>
                  <a:lnTo>
                    <a:pt x="76244" y="33335"/>
                  </a:lnTo>
                  <a:lnTo>
                    <a:pt x="76245" y="33207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0583" y="4581143"/>
              <a:ext cx="472439" cy="47548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840276" y="5041392"/>
            <a:ext cx="6153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5">
                <a:solidFill>
                  <a:srgbClr val="232F3E"/>
                </a:solidFill>
                <a:latin typeface="Century Gothic"/>
                <a:cs typeface="Century Gothic"/>
              </a:rPr>
              <a:t>Raw</a:t>
            </a:r>
            <a:r>
              <a:rPr dirty="0" sz="1100" spc="-8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100" spc="-60">
                <a:solidFill>
                  <a:srgbClr val="232F3E"/>
                </a:solidFill>
                <a:latin typeface="Century Gothic"/>
                <a:cs typeface="Century Gothic"/>
              </a:rPr>
              <a:t>layer</a:t>
            </a:r>
            <a:endParaRPr sz="1100">
              <a:latin typeface="Century Gothic"/>
              <a:cs typeface="Century Gothic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15584" y="4550664"/>
            <a:ext cx="472439" cy="47244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732287" y="5010911"/>
            <a:ext cx="64008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72085" marR="5080" indent="-160020">
              <a:lnSpc>
                <a:spcPts val="1300"/>
              </a:lnSpc>
              <a:spcBef>
                <a:spcPts val="160"/>
              </a:spcBef>
            </a:pPr>
            <a:r>
              <a:rPr dirty="0" sz="1100" spc="-25">
                <a:solidFill>
                  <a:srgbClr val="232F3E"/>
                </a:solidFill>
                <a:latin typeface="Century Gothic"/>
                <a:cs typeface="Century Gothic"/>
              </a:rPr>
              <a:t>Pr</a:t>
            </a:r>
            <a:r>
              <a:rPr dirty="0" sz="1100" spc="-25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dirty="0" sz="1100" spc="-22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1100" spc="-15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1100" spc="30">
                <a:solidFill>
                  <a:srgbClr val="232F3E"/>
                </a:solidFill>
                <a:latin typeface="Century Gothic"/>
                <a:cs typeface="Century Gothic"/>
              </a:rPr>
              <a:t>ss</a:t>
            </a:r>
            <a:r>
              <a:rPr dirty="0" sz="1100" spc="-15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1100" spc="-80">
                <a:solidFill>
                  <a:srgbClr val="232F3E"/>
                </a:solidFill>
                <a:latin typeface="Century Gothic"/>
                <a:cs typeface="Century Gothic"/>
              </a:rPr>
              <a:t>d  </a:t>
            </a:r>
            <a:r>
              <a:rPr dirty="0" sz="1100" spc="-60">
                <a:solidFill>
                  <a:srgbClr val="232F3E"/>
                </a:solidFill>
                <a:latin typeface="Century Gothic"/>
                <a:cs typeface="Century Gothic"/>
              </a:rPr>
              <a:t>layer</a:t>
            </a:r>
            <a:endParaRPr sz="1100">
              <a:latin typeface="Century Gothic"/>
              <a:cs typeface="Century Gothic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00416" y="4535423"/>
            <a:ext cx="472440" cy="472439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8335891" y="2816352"/>
            <a:ext cx="497205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95885">
              <a:lnSpc>
                <a:spcPts val="1300"/>
              </a:lnSpc>
              <a:spcBef>
                <a:spcPts val="160"/>
              </a:spcBef>
            </a:pPr>
            <a:r>
              <a:rPr dirty="0" sz="1100" spc="-95">
                <a:solidFill>
                  <a:srgbClr val="232F3E"/>
                </a:solidFill>
                <a:latin typeface="Century Gothic"/>
                <a:cs typeface="Century Gothic"/>
              </a:rPr>
              <a:t>Glue  </a:t>
            </a:r>
            <a:r>
              <a:rPr dirty="0" sz="1100" spc="-235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dirty="0" sz="1100" spc="-19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1100" spc="25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dirty="0" sz="1100" spc="-195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1100" spc="-25">
                <a:solidFill>
                  <a:srgbClr val="232F3E"/>
                </a:solidFill>
                <a:latin typeface="Century Gothic"/>
                <a:cs typeface="Century Gothic"/>
              </a:rPr>
              <a:t>lo</a:t>
            </a:r>
            <a:r>
              <a:rPr dirty="0" sz="1100" spc="-12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30359" y="2968751"/>
            <a:ext cx="5121275" cy="2191385"/>
            <a:chOff x="3230359" y="2968751"/>
            <a:chExt cx="5121275" cy="2191385"/>
          </a:xfrm>
        </p:grpSpPr>
        <p:sp>
          <p:nvSpPr>
            <p:cNvPr id="38" name="object 38"/>
            <p:cNvSpPr/>
            <p:nvPr/>
          </p:nvSpPr>
          <p:spPr>
            <a:xfrm>
              <a:off x="4436783" y="4510709"/>
              <a:ext cx="2550160" cy="649605"/>
            </a:xfrm>
            <a:custGeom>
              <a:avLst/>
              <a:gdLst/>
              <a:ahLst/>
              <a:cxnLst/>
              <a:rect l="l" t="t" r="r" b="b"/>
              <a:pathLst>
                <a:path w="2550159" h="649604">
                  <a:moveTo>
                    <a:pt x="17399" y="160769"/>
                  </a:moveTo>
                  <a:lnTo>
                    <a:pt x="0" y="160769"/>
                  </a:lnTo>
                  <a:lnTo>
                    <a:pt x="0" y="482307"/>
                  </a:lnTo>
                  <a:lnTo>
                    <a:pt x="17399" y="482307"/>
                  </a:lnTo>
                  <a:lnTo>
                    <a:pt x="17399" y="160769"/>
                  </a:lnTo>
                  <a:close/>
                </a:path>
                <a:path w="2550159" h="649604">
                  <a:moveTo>
                    <a:pt x="69596" y="160769"/>
                  </a:moveTo>
                  <a:lnTo>
                    <a:pt x="34798" y="160769"/>
                  </a:lnTo>
                  <a:lnTo>
                    <a:pt x="34798" y="482307"/>
                  </a:lnTo>
                  <a:lnTo>
                    <a:pt x="69596" y="482307"/>
                  </a:lnTo>
                  <a:lnTo>
                    <a:pt x="69596" y="160769"/>
                  </a:lnTo>
                  <a:close/>
                </a:path>
                <a:path w="2550159" h="649604">
                  <a:moveTo>
                    <a:pt x="556755" y="321538"/>
                  </a:moveTo>
                  <a:lnTo>
                    <a:pt x="278384" y="0"/>
                  </a:lnTo>
                  <a:lnTo>
                    <a:pt x="278384" y="160769"/>
                  </a:lnTo>
                  <a:lnTo>
                    <a:pt x="86995" y="160769"/>
                  </a:lnTo>
                  <a:lnTo>
                    <a:pt x="86995" y="482307"/>
                  </a:lnTo>
                  <a:lnTo>
                    <a:pt x="278384" y="482307"/>
                  </a:lnTo>
                  <a:lnTo>
                    <a:pt x="278384" y="643077"/>
                  </a:lnTo>
                  <a:lnTo>
                    <a:pt x="556755" y="321538"/>
                  </a:lnTo>
                  <a:close/>
                </a:path>
                <a:path w="2550159" h="649604">
                  <a:moveTo>
                    <a:pt x="2010651" y="166712"/>
                  </a:moveTo>
                  <a:lnTo>
                    <a:pt x="1993252" y="166712"/>
                  </a:lnTo>
                  <a:lnTo>
                    <a:pt x="1993252" y="488251"/>
                  </a:lnTo>
                  <a:lnTo>
                    <a:pt x="2010651" y="488251"/>
                  </a:lnTo>
                  <a:lnTo>
                    <a:pt x="2010651" y="166712"/>
                  </a:lnTo>
                  <a:close/>
                </a:path>
                <a:path w="2550159" h="649604">
                  <a:moveTo>
                    <a:pt x="2062848" y="166712"/>
                  </a:moveTo>
                  <a:lnTo>
                    <a:pt x="2028050" y="166712"/>
                  </a:lnTo>
                  <a:lnTo>
                    <a:pt x="2028050" y="488251"/>
                  </a:lnTo>
                  <a:lnTo>
                    <a:pt x="2062848" y="488251"/>
                  </a:lnTo>
                  <a:lnTo>
                    <a:pt x="2062848" y="166712"/>
                  </a:lnTo>
                  <a:close/>
                </a:path>
                <a:path w="2550159" h="649604">
                  <a:moveTo>
                    <a:pt x="2550020" y="327482"/>
                  </a:moveTo>
                  <a:lnTo>
                    <a:pt x="2271636" y="5943"/>
                  </a:lnTo>
                  <a:lnTo>
                    <a:pt x="2271636" y="166712"/>
                  </a:lnTo>
                  <a:lnTo>
                    <a:pt x="2080247" y="166712"/>
                  </a:lnTo>
                  <a:lnTo>
                    <a:pt x="2080247" y="488251"/>
                  </a:lnTo>
                  <a:lnTo>
                    <a:pt x="2271636" y="488251"/>
                  </a:lnTo>
                  <a:lnTo>
                    <a:pt x="2271636" y="649020"/>
                  </a:lnTo>
                  <a:lnTo>
                    <a:pt x="2550020" y="3274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230359" y="3002584"/>
              <a:ext cx="4648200" cy="877569"/>
            </a:xfrm>
            <a:custGeom>
              <a:avLst/>
              <a:gdLst/>
              <a:ahLst/>
              <a:cxnLst/>
              <a:rect l="l" t="t" r="r" b="b"/>
              <a:pathLst>
                <a:path w="4648200" h="877570">
                  <a:moveTo>
                    <a:pt x="58051" y="508431"/>
                  </a:moveTo>
                  <a:lnTo>
                    <a:pt x="45351" y="508431"/>
                  </a:lnTo>
                  <a:lnTo>
                    <a:pt x="45351" y="559244"/>
                  </a:lnTo>
                  <a:lnTo>
                    <a:pt x="58051" y="559244"/>
                  </a:lnTo>
                  <a:lnTo>
                    <a:pt x="58051" y="508431"/>
                  </a:lnTo>
                  <a:close/>
                </a:path>
                <a:path w="4648200" h="877570">
                  <a:moveTo>
                    <a:pt x="58051" y="419531"/>
                  </a:moveTo>
                  <a:lnTo>
                    <a:pt x="45351" y="419531"/>
                  </a:lnTo>
                  <a:lnTo>
                    <a:pt x="45351" y="470331"/>
                  </a:lnTo>
                  <a:lnTo>
                    <a:pt x="58051" y="470331"/>
                  </a:lnTo>
                  <a:lnTo>
                    <a:pt x="58051" y="419531"/>
                  </a:lnTo>
                  <a:close/>
                </a:path>
                <a:path w="4648200" h="877570">
                  <a:moveTo>
                    <a:pt x="58051" y="330631"/>
                  </a:moveTo>
                  <a:lnTo>
                    <a:pt x="45351" y="330631"/>
                  </a:lnTo>
                  <a:lnTo>
                    <a:pt x="45351" y="381431"/>
                  </a:lnTo>
                  <a:lnTo>
                    <a:pt x="58051" y="381431"/>
                  </a:lnTo>
                  <a:lnTo>
                    <a:pt x="58051" y="330631"/>
                  </a:lnTo>
                  <a:close/>
                </a:path>
                <a:path w="4648200" h="877570">
                  <a:moveTo>
                    <a:pt x="58051" y="241731"/>
                  </a:moveTo>
                  <a:lnTo>
                    <a:pt x="45351" y="241731"/>
                  </a:lnTo>
                  <a:lnTo>
                    <a:pt x="45351" y="292531"/>
                  </a:lnTo>
                  <a:lnTo>
                    <a:pt x="58051" y="292531"/>
                  </a:lnTo>
                  <a:lnTo>
                    <a:pt x="58051" y="241731"/>
                  </a:lnTo>
                  <a:close/>
                </a:path>
                <a:path w="4648200" h="877570">
                  <a:moveTo>
                    <a:pt x="58051" y="152831"/>
                  </a:moveTo>
                  <a:lnTo>
                    <a:pt x="45351" y="152831"/>
                  </a:lnTo>
                  <a:lnTo>
                    <a:pt x="45351" y="203631"/>
                  </a:lnTo>
                  <a:lnTo>
                    <a:pt x="58051" y="203631"/>
                  </a:lnTo>
                  <a:lnTo>
                    <a:pt x="58051" y="152831"/>
                  </a:lnTo>
                  <a:close/>
                </a:path>
                <a:path w="4648200" h="877570">
                  <a:moveTo>
                    <a:pt x="58051" y="63931"/>
                  </a:moveTo>
                  <a:lnTo>
                    <a:pt x="45351" y="63931"/>
                  </a:lnTo>
                  <a:lnTo>
                    <a:pt x="45351" y="114731"/>
                  </a:lnTo>
                  <a:lnTo>
                    <a:pt x="58051" y="114731"/>
                  </a:lnTo>
                  <a:lnTo>
                    <a:pt x="58051" y="63931"/>
                  </a:lnTo>
                  <a:close/>
                </a:path>
                <a:path w="4648200" h="877570">
                  <a:moveTo>
                    <a:pt x="103403" y="572109"/>
                  </a:moveTo>
                  <a:lnTo>
                    <a:pt x="102374" y="568223"/>
                  </a:lnTo>
                  <a:lnTo>
                    <a:pt x="96316" y="564680"/>
                  </a:lnTo>
                  <a:lnTo>
                    <a:pt x="92430" y="565708"/>
                  </a:lnTo>
                  <a:lnTo>
                    <a:pt x="58051" y="624649"/>
                  </a:lnTo>
                  <a:lnTo>
                    <a:pt x="58051" y="597344"/>
                  </a:lnTo>
                  <a:lnTo>
                    <a:pt x="45351" y="597344"/>
                  </a:lnTo>
                  <a:lnTo>
                    <a:pt x="45351" y="624649"/>
                  </a:lnTo>
                  <a:lnTo>
                    <a:pt x="10960" y="565708"/>
                  </a:lnTo>
                  <a:lnTo>
                    <a:pt x="7073" y="564680"/>
                  </a:lnTo>
                  <a:lnTo>
                    <a:pt x="1016" y="568223"/>
                  </a:lnTo>
                  <a:lnTo>
                    <a:pt x="0" y="572109"/>
                  </a:lnTo>
                  <a:lnTo>
                    <a:pt x="51701" y="660742"/>
                  </a:lnTo>
                  <a:lnTo>
                    <a:pt x="59042" y="648131"/>
                  </a:lnTo>
                  <a:lnTo>
                    <a:pt x="103403" y="572109"/>
                  </a:lnTo>
                  <a:close/>
                </a:path>
                <a:path w="4648200" h="877570">
                  <a:moveTo>
                    <a:pt x="128371" y="45351"/>
                  </a:moveTo>
                  <a:lnTo>
                    <a:pt x="77571" y="45351"/>
                  </a:lnTo>
                  <a:lnTo>
                    <a:pt x="77571" y="58051"/>
                  </a:lnTo>
                  <a:lnTo>
                    <a:pt x="128371" y="58051"/>
                  </a:lnTo>
                  <a:lnTo>
                    <a:pt x="128371" y="45351"/>
                  </a:lnTo>
                  <a:close/>
                </a:path>
                <a:path w="4648200" h="877570">
                  <a:moveTo>
                    <a:pt x="217271" y="45351"/>
                  </a:moveTo>
                  <a:lnTo>
                    <a:pt x="166471" y="45351"/>
                  </a:lnTo>
                  <a:lnTo>
                    <a:pt x="166471" y="58051"/>
                  </a:lnTo>
                  <a:lnTo>
                    <a:pt x="217271" y="58051"/>
                  </a:lnTo>
                  <a:lnTo>
                    <a:pt x="217271" y="45351"/>
                  </a:lnTo>
                  <a:close/>
                </a:path>
                <a:path w="4648200" h="877570">
                  <a:moveTo>
                    <a:pt x="306171" y="45351"/>
                  </a:moveTo>
                  <a:lnTo>
                    <a:pt x="255371" y="45351"/>
                  </a:lnTo>
                  <a:lnTo>
                    <a:pt x="255371" y="58051"/>
                  </a:lnTo>
                  <a:lnTo>
                    <a:pt x="306171" y="58051"/>
                  </a:lnTo>
                  <a:lnTo>
                    <a:pt x="306171" y="45351"/>
                  </a:lnTo>
                  <a:close/>
                </a:path>
                <a:path w="4648200" h="877570">
                  <a:moveTo>
                    <a:pt x="395071" y="45351"/>
                  </a:moveTo>
                  <a:lnTo>
                    <a:pt x="344271" y="45351"/>
                  </a:lnTo>
                  <a:lnTo>
                    <a:pt x="344271" y="58051"/>
                  </a:lnTo>
                  <a:lnTo>
                    <a:pt x="395071" y="58051"/>
                  </a:lnTo>
                  <a:lnTo>
                    <a:pt x="395071" y="45351"/>
                  </a:lnTo>
                  <a:close/>
                </a:path>
                <a:path w="4648200" h="877570">
                  <a:moveTo>
                    <a:pt x="483971" y="45351"/>
                  </a:moveTo>
                  <a:lnTo>
                    <a:pt x="433171" y="45351"/>
                  </a:lnTo>
                  <a:lnTo>
                    <a:pt x="433171" y="58051"/>
                  </a:lnTo>
                  <a:lnTo>
                    <a:pt x="483971" y="58051"/>
                  </a:lnTo>
                  <a:lnTo>
                    <a:pt x="483971" y="45351"/>
                  </a:lnTo>
                  <a:close/>
                </a:path>
                <a:path w="4648200" h="877570">
                  <a:moveTo>
                    <a:pt x="572871" y="45351"/>
                  </a:moveTo>
                  <a:lnTo>
                    <a:pt x="522071" y="45351"/>
                  </a:lnTo>
                  <a:lnTo>
                    <a:pt x="522071" y="58051"/>
                  </a:lnTo>
                  <a:lnTo>
                    <a:pt x="572871" y="58051"/>
                  </a:lnTo>
                  <a:lnTo>
                    <a:pt x="572871" y="45351"/>
                  </a:lnTo>
                  <a:close/>
                </a:path>
                <a:path w="4648200" h="877570">
                  <a:moveTo>
                    <a:pt x="661771" y="45351"/>
                  </a:moveTo>
                  <a:lnTo>
                    <a:pt x="610971" y="45351"/>
                  </a:lnTo>
                  <a:lnTo>
                    <a:pt x="610971" y="58051"/>
                  </a:lnTo>
                  <a:lnTo>
                    <a:pt x="661771" y="58051"/>
                  </a:lnTo>
                  <a:lnTo>
                    <a:pt x="661771" y="45351"/>
                  </a:lnTo>
                  <a:close/>
                </a:path>
                <a:path w="4648200" h="877570">
                  <a:moveTo>
                    <a:pt x="750671" y="45351"/>
                  </a:moveTo>
                  <a:lnTo>
                    <a:pt x="699871" y="45351"/>
                  </a:lnTo>
                  <a:lnTo>
                    <a:pt x="699871" y="58051"/>
                  </a:lnTo>
                  <a:lnTo>
                    <a:pt x="750671" y="58051"/>
                  </a:lnTo>
                  <a:lnTo>
                    <a:pt x="750671" y="45351"/>
                  </a:lnTo>
                  <a:close/>
                </a:path>
                <a:path w="4648200" h="877570">
                  <a:moveTo>
                    <a:pt x="839571" y="45351"/>
                  </a:moveTo>
                  <a:lnTo>
                    <a:pt x="788771" y="45351"/>
                  </a:lnTo>
                  <a:lnTo>
                    <a:pt x="788771" y="58051"/>
                  </a:lnTo>
                  <a:lnTo>
                    <a:pt x="839571" y="58051"/>
                  </a:lnTo>
                  <a:lnTo>
                    <a:pt x="839571" y="45351"/>
                  </a:lnTo>
                  <a:close/>
                </a:path>
                <a:path w="4648200" h="877570">
                  <a:moveTo>
                    <a:pt x="928471" y="45351"/>
                  </a:moveTo>
                  <a:lnTo>
                    <a:pt x="877671" y="45351"/>
                  </a:lnTo>
                  <a:lnTo>
                    <a:pt x="877671" y="58051"/>
                  </a:lnTo>
                  <a:lnTo>
                    <a:pt x="928471" y="58051"/>
                  </a:lnTo>
                  <a:lnTo>
                    <a:pt x="928471" y="45351"/>
                  </a:lnTo>
                  <a:close/>
                </a:path>
                <a:path w="4648200" h="877570">
                  <a:moveTo>
                    <a:pt x="1017371" y="45351"/>
                  </a:moveTo>
                  <a:lnTo>
                    <a:pt x="966571" y="45351"/>
                  </a:lnTo>
                  <a:lnTo>
                    <a:pt x="966571" y="58051"/>
                  </a:lnTo>
                  <a:lnTo>
                    <a:pt x="1017371" y="58051"/>
                  </a:lnTo>
                  <a:lnTo>
                    <a:pt x="1017371" y="45351"/>
                  </a:lnTo>
                  <a:close/>
                </a:path>
                <a:path w="4648200" h="877570">
                  <a:moveTo>
                    <a:pt x="1106271" y="45351"/>
                  </a:moveTo>
                  <a:lnTo>
                    <a:pt x="1055471" y="45351"/>
                  </a:lnTo>
                  <a:lnTo>
                    <a:pt x="1055471" y="58051"/>
                  </a:lnTo>
                  <a:lnTo>
                    <a:pt x="1106271" y="58051"/>
                  </a:lnTo>
                  <a:lnTo>
                    <a:pt x="1106271" y="45351"/>
                  </a:lnTo>
                  <a:close/>
                </a:path>
                <a:path w="4648200" h="877570">
                  <a:moveTo>
                    <a:pt x="1195171" y="45351"/>
                  </a:moveTo>
                  <a:lnTo>
                    <a:pt x="1144371" y="45351"/>
                  </a:lnTo>
                  <a:lnTo>
                    <a:pt x="1144371" y="58051"/>
                  </a:lnTo>
                  <a:lnTo>
                    <a:pt x="1195171" y="58051"/>
                  </a:lnTo>
                  <a:lnTo>
                    <a:pt x="1195171" y="45351"/>
                  </a:lnTo>
                  <a:close/>
                </a:path>
                <a:path w="4648200" h="877570">
                  <a:moveTo>
                    <a:pt x="1284071" y="45351"/>
                  </a:moveTo>
                  <a:lnTo>
                    <a:pt x="1233271" y="45351"/>
                  </a:lnTo>
                  <a:lnTo>
                    <a:pt x="1233271" y="58051"/>
                  </a:lnTo>
                  <a:lnTo>
                    <a:pt x="1284071" y="58051"/>
                  </a:lnTo>
                  <a:lnTo>
                    <a:pt x="1284071" y="45351"/>
                  </a:lnTo>
                  <a:close/>
                </a:path>
                <a:path w="4648200" h="877570">
                  <a:moveTo>
                    <a:pt x="1372971" y="45351"/>
                  </a:moveTo>
                  <a:lnTo>
                    <a:pt x="1322171" y="45351"/>
                  </a:lnTo>
                  <a:lnTo>
                    <a:pt x="1322171" y="58051"/>
                  </a:lnTo>
                  <a:lnTo>
                    <a:pt x="1372971" y="58051"/>
                  </a:lnTo>
                  <a:lnTo>
                    <a:pt x="1372971" y="45351"/>
                  </a:lnTo>
                  <a:close/>
                </a:path>
                <a:path w="4648200" h="877570">
                  <a:moveTo>
                    <a:pt x="1461871" y="45351"/>
                  </a:moveTo>
                  <a:lnTo>
                    <a:pt x="1411071" y="45351"/>
                  </a:lnTo>
                  <a:lnTo>
                    <a:pt x="1411071" y="58051"/>
                  </a:lnTo>
                  <a:lnTo>
                    <a:pt x="1461871" y="58051"/>
                  </a:lnTo>
                  <a:lnTo>
                    <a:pt x="1461871" y="45351"/>
                  </a:lnTo>
                  <a:close/>
                </a:path>
                <a:path w="4648200" h="877570">
                  <a:moveTo>
                    <a:pt x="1550771" y="45351"/>
                  </a:moveTo>
                  <a:lnTo>
                    <a:pt x="1499971" y="45351"/>
                  </a:lnTo>
                  <a:lnTo>
                    <a:pt x="1499971" y="58051"/>
                  </a:lnTo>
                  <a:lnTo>
                    <a:pt x="1550771" y="58051"/>
                  </a:lnTo>
                  <a:lnTo>
                    <a:pt x="1550771" y="45351"/>
                  </a:lnTo>
                  <a:close/>
                </a:path>
                <a:path w="4648200" h="877570">
                  <a:moveTo>
                    <a:pt x="1639671" y="45351"/>
                  </a:moveTo>
                  <a:lnTo>
                    <a:pt x="1588871" y="45351"/>
                  </a:lnTo>
                  <a:lnTo>
                    <a:pt x="1588871" y="58051"/>
                  </a:lnTo>
                  <a:lnTo>
                    <a:pt x="1639671" y="58051"/>
                  </a:lnTo>
                  <a:lnTo>
                    <a:pt x="1639671" y="45351"/>
                  </a:lnTo>
                  <a:close/>
                </a:path>
                <a:path w="4648200" h="877570">
                  <a:moveTo>
                    <a:pt x="1728571" y="45351"/>
                  </a:moveTo>
                  <a:lnTo>
                    <a:pt x="1677771" y="45351"/>
                  </a:lnTo>
                  <a:lnTo>
                    <a:pt x="1677771" y="58051"/>
                  </a:lnTo>
                  <a:lnTo>
                    <a:pt x="1728571" y="58051"/>
                  </a:lnTo>
                  <a:lnTo>
                    <a:pt x="1728571" y="45351"/>
                  </a:lnTo>
                  <a:close/>
                </a:path>
                <a:path w="4648200" h="877570">
                  <a:moveTo>
                    <a:pt x="1817471" y="45351"/>
                  </a:moveTo>
                  <a:lnTo>
                    <a:pt x="1766671" y="45351"/>
                  </a:lnTo>
                  <a:lnTo>
                    <a:pt x="1766671" y="58051"/>
                  </a:lnTo>
                  <a:lnTo>
                    <a:pt x="1817471" y="58051"/>
                  </a:lnTo>
                  <a:lnTo>
                    <a:pt x="1817471" y="45351"/>
                  </a:lnTo>
                  <a:close/>
                </a:path>
                <a:path w="4648200" h="877570">
                  <a:moveTo>
                    <a:pt x="1906371" y="45351"/>
                  </a:moveTo>
                  <a:lnTo>
                    <a:pt x="1855571" y="45351"/>
                  </a:lnTo>
                  <a:lnTo>
                    <a:pt x="1855571" y="58051"/>
                  </a:lnTo>
                  <a:lnTo>
                    <a:pt x="1906371" y="58051"/>
                  </a:lnTo>
                  <a:lnTo>
                    <a:pt x="1906371" y="45351"/>
                  </a:lnTo>
                  <a:close/>
                </a:path>
                <a:path w="4648200" h="877570">
                  <a:moveTo>
                    <a:pt x="1995271" y="45351"/>
                  </a:moveTo>
                  <a:lnTo>
                    <a:pt x="1944471" y="45351"/>
                  </a:lnTo>
                  <a:lnTo>
                    <a:pt x="1944471" y="58051"/>
                  </a:lnTo>
                  <a:lnTo>
                    <a:pt x="1995271" y="58051"/>
                  </a:lnTo>
                  <a:lnTo>
                    <a:pt x="1995271" y="45351"/>
                  </a:lnTo>
                  <a:close/>
                </a:path>
                <a:path w="4648200" h="877570">
                  <a:moveTo>
                    <a:pt x="2084171" y="45351"/>
                  </a:moveTo>
                  <a:lnTo>
                    <a:pt x="2033371" y="45351"/>
                  </a:lnTo>
                  <a:lnTo>
                    <a:pt x="2033371" y="58051"/>
                  </a:lnTo>
                  <a:lnTo>
                    <a:pt x="2084171" y="58051"/>
                  </a:lnTo>
                  <a:lnTo>
                    <a:pt x="2084171" y="45351"/>
                  </a:lnTo>
                  <a:close/>
                </a:path>
                <a:path w="4648200" h="877570">
                  <a:moveTo>
                    <a:pt x="2173071" y="45351"/>
                  </a:moveTo>
                  <a:lnTo>
                    <a:pt x="2122271" y="45351"/>
                  </a:lnTo>
                  <a:lnTo>
                    <a:pt x="2122271" y="58051"/>
                  </a:lnTo>
                  <a:lnTo>
                    <a:pt x="2173071" y="58051"/>
                  </a:lnTo>
                  <a:lnTo>
                    <a:pt x="2173071" y="45351"/>
                  </a:lnTo>
                  <a:close/>
                </a:path>
                <a:path w="4648200" h="877570">
                  <a:moveTo>
                    <a:pt x="2261971" y="45351"/>
                  </a:moveTo>
                  <a:lnTo>
                    <a:pt x="2211171" y="45351"/>
                  </a:lnTo>
                  <a:lnTo>
                    <a:pt x="2211171" y="58051"/>
                  </a:lnTo>
                  <a:lnTo>
                    <a:pt x="2261971" y="58051"/>
                  </a:lnTo>
                  <a:lnTo>
                    <a:pt x="2261971" y="45351"/>
                  </a:lnTo>
                  <a:close/>
                </a:path>
                <a:path w="4648200" h="877570">
                  <a:moveTo>
                    <a:pt x="2350871" y="45351"/>
                  </a:moveTo>
                  <a:lnTo>
                    <a:pt x="2300071" y="45351"/>
                  </a:lnTo>
                  <a:lnTo>
                    <a:pt x="2300071" y="58051"/>
                  </a:lnTo>
                  <a:lnTo>
                    <a:pt x="2350871" y="58051"/>
                  </a:lnTo>
                  <a:lnTo>
                    <a:pt x="2350871" y="45351"/>
                  </a:lnTo>
                  <a:close/>
                </a:path>
                <a:path w="4648200" h="877570">
                  <a:moveTo>
                    <a:pt x="2439771" y="45351"/>
                  </a:moveTo>
                  <a:lnTo>
                    <a:pt x="2388971" y="45351"/>
                  </a:lnTo>
                  <a:lnTo>
                    <a:pt x="2388971" y="58051"/>
                  </a:lnTo>
                  <a:lnTo>
                    <a:pt x="2439771" y="58051"/>
                  </a:lnTo>
                  <a:lnTo>
                    <a:pt x="2439771" y="45351"/>
                  </a:lnTo>
                  <a:close/>
                </a:path>
                <a:path w="4648200" h="877570">
                  <a:moveTo>
                    <a:pt x="2528671" y="45351"/>
                  </a:moveTo>
                  <a:lnTo>
                    <a:pt x="2477871" y="45351"/>
                  </a:lnTo>
                  <a:lnTo>
                    <a:pt x="2477871" y="58051"/>
                  </a:lnTo>
                  <a:lnTo>
                    <a:pt x="2528671" y="58051"/>
                  </a:lnTo>
                  <a:lnTo>
                    <a:pt x="2528671" y="45351"/>
                  </a:lnTo>
                  <a:close/>
                </a:path>
                <a:path w="4648200" h="877570">
                  <a:moveTo>
                    <a:pt x="2617571" y="45351"/>
                  </a:moveTo>
                  <a:lnTo>
                    <a:pt x="2566771" y="45351"/>
                  </a:lnTo>
                  <a:lnTo>
                    <a:pt x="2566771" y="58051"/>
                  </a:lnTo>
                  <a:lnTo>
                    <a:pt x="2617571" y="58051"/>
                  </a:lnTo>
                  <a:lnTo>
                    <a:pt x="2617571" y="45351"/>
                  </a:lnTo>
                  <a:close/>
                </a:path>
                <a:path w="4648200" h="877570">
                  <a:moveTo>
                    <a:pt x="2706471" y="45351"/>
                  </a:moveTo>
                  <a:lnTo>
                    <a:pt x="2655671" y="45351"/>
                  </a:lnTo>
                  <a:lnTo>
                    <a:pt x="2655671" y="58051"/>
                  </a:lnTo>
                  <a:lnTo>
                    <a:pt x="2706471" y="58051"/>
                  </a:lnTo>
                  <a:lnTo>
                    <a:pt x="2706471" y="45351"/>
                  </a:lnTo>
                  <a:close/>
                </a:path>
                <a:path w="4648200" h="877570">
                  <a:moveTo>
                    <a:pt x="2795371" y="45351"/>
                  </a:moveTo>
                  <a:lnTo>
                    <a:pt x="2744571" y="45351"/>
                  </a:lnTo>
                  <a:lnTo>
                    <a:pt x="2744571" y="58051"/>
                  </a:lnTo>
                  <a:lnTo>
                    <a:pt x="2795371" y="58051"/>
                  </a:lnTo>
                  <a:lnTo>
                    <a:pt x="2795371" y="45351"/>
                  </a:lnTo>
                  <a:close/>
                </a:path>
                <a:path w="4648200" h="877570">
                  <a:moveTo>
                    <a:pt x="2844558" y="725233"/>
                  </a:moveTo>
                  <a:lnTo>
                    <a:pt x="2831858" y="725233"/>
                  </a:lnTo>
                  <a:lnTo>
                    <a:pt x="2831858" y="776033"/>
                  </a:lnTo>
                  <a:lnTo>
                    <a:pt x="2844558" y="776033"/>
                  </a:lnTo>
                  <a:lnTo>
                    <a:pt x="2844558" y="725233"/>
                  </a:lnTo>
                  <a:close/>
                </a:path>
                <a:path w="4648200" h="877570">
                  <a:moveTo>
                    <a:pt x="2844558" y="636333"/>
                  </a:moveTo>
                  <a:lnTo>
                    <a:pt x="2831858" y="636333"/>
                  </a:lnTo>
                  <a:lnTo>
                    <a:pt x="2831858" y="687133"/>
                  </a:lnTo>
                  <a:lnTo>
                    <a:pt x="2844558" y="687133"/>
                  </a:lnTo>
                  <a:lnTo>
                    <a:pt x="2844558" y="636333"/>
                  </a:lnTo>
                  <a:close/>
                </a:path>
                <a:path w="4648200" h="877570">
                  <a:moveTo>
                    <a:pt x="2844558" y="547433"/>
                  </a:moveTo>
                  <a:lnTo>
                    <a:pt x="2831858" y="547433"/>
                  </a:lnTo>
                  <a:lnTo>
                    <a:pt x="2831858" y="598233"/>
                  </a:lnTo>
                  <a:lnTo>
                    <a:pt x="2844558" y="598233"/>
                  </a:lnTo>
                  <a:lnTo>
                    <a:pt x="2844558" y="547433"/>
                  </a:lnTo>
                  <a:close/>
                </a:path>
                <a:path w="4648200" h="877570">
                  <a:moveTo>
                    <a:pt x="2844558" y="458533"/>
                  </a:moveTo>
                  <a:lnTo>
                    <a:pt x="2831858" y="458533"/>
                  </a:lnTo>
                  <a:lnTo>
                    <a:pt x="2831858" y="509333"/>
                  </a:lnTo>
                  <a:lnTo>
                    <a:pt x="2844558" y="509333"/>
                  </a:lnTo>
                  <a:lnTo>
                    <a:pt x="2844558" y="458533"/>
                  </a:lnTo>
                  <a:close/>
                </a:path>
                <a:path w="4648200" h="877570">
                  <a:moveTo>
                    <a:pt x="2844558" y="369633"/>
                  </a:moveTo>
                  <a:lnTo>
                    <a:pt x="2831858" y="369633"/>
                  </a:lnTo>
                  <a:lnTo>
                    <a:pt x="2831858" y="420433"/>
                  </a:lnTo>
                  <a:lnTo>
                    <a:pt x="2844558" y="420433"/>
                  </a:lnTo>
                  <a:lnTo>
                    <a:pt x="2844558" y="369633"/>
                  </a:lnTo>
                  <a:close/>
                </a:path>
                <a:path w="4648200" h="877570">
                  <a:moveTo>
                    <a:pt x="2884271" y="45351"/>
                  </a:moveTo>
                  <a:lnTo>
                    <a:pt x="2833471" y="45351"/>
                  </a:lnTo>
                  <a:lnTo>
                    <a:pt x="2833471" y="58051"/>
                  </a:lnTo>
                  <a:lnTo>
                    <a:pt x="2884271" y="58051"/>
                  </a:lnTo>
                  <a:lnTo>
                    <a:pt x="2884271" y="45351"/>
                  </a:lnTo>
                  <a:close/>
                </a:path>
                <a:path w="4648200" h="877570">
                  <a:moveTo>
                    <a:pt x="2889910" y="788911"/>
                  </a:moveTo>
                  <a:lnTo>
                    <a:pt x="2888894" y="785012"/>
                  </a:lnTo>
                  <a:lnTo>
                    <a:pt x="2882836" y="781481"/>
                  </a:lnTo>
                  <a:lnTo>
                    <a:pt x="2878950" y="782510"/>
                  </a:lnTo>
                  <a:lnTo>
                    <a:pt x="2844558" y="841451"/>
                  </a:lnTo>
                  <a:lnTo>
                    <a:pt x="2844558" y="814133"/>
                  </a:lnTo>
                  <a:lnTo>
                    <a:pt x="2831858" y="814133"/>
                  </a:lnTo>
                  <a:lnTo>
                    <a:pt x="2831858" y="841451"/>
                  </a:lnTo>
                  <a:lnTo>
                    <a:pt x="2797479" y="782510"/>
                  </a:lnTo>
                  <a:lnTo>
                    <a:pt x="2793593" y="781481"/>
                  </a:lnTo>
                  <a:lnTo>
                    <a:pt x="2787535" y="785012"/>
                  </a:lnTo>
                  <a:lnTo>
                    <a:pt x="2786507" y="788911"/>
                  </a:lnTo>
                  <a:lnTo>
                    <a:pt x="2838208" y="877544"/>
                  </a:lnTo>
                  <a:lnTo>
                    <a:pt x="2845562" y="864933"/>
                  </a:lnTo>
                  <a:lnTo>
                    <a:pt x="2889910" y="788911"/>
                  </a:lnTo>
                  <a:close/>
                </a:path>
                <a:path w="4648200" h="877570">
                  <a:moveTo>
                    <a:pt x="2906255" y="342430"/>
                  </a:moveTo>
                  <a:lnTo>
                    <a:pt x="2855455" y="342430"/>
                  </a:lnTo>
                  <a:lnTo>
                    <a:pt x="2855455" y="355130"/>
                  </a:lnTo>
                  <a:lnTo>
                    <a:pt x="2906255" y="355130"/>
                  </a:lnTo>
                  <a:lnTo>
                    <a:pt x="2906255" y="342430"/>
                  </a:lnTo>
                  <a:close/>
                </a:path>
                <a:path w="4648200" h="877570">
                  <a:moveTo>
                    <a:pt x="2973171" y="45351"/>
                  </a:moveTo>
                  <a:lnTo>
                    <a:pt x="2922371" y="45351"/>
                  </a:lnTo>
                  <a:lnTo>
                    <a:pt x="2922371" y="58051"/>
                  </a:lnTo>
                  <a:lnTo>
                    <a:pt x="2973171" y="58051"/>
                  </a:lnTo>
                  <a:lnTo>
                    <a:pt x="2973171" y="45351"/>
                  </a:lnTo>
                  <a:close/>
                </a:path>
                <a:path w="4648200" h="877570">
                  <a:moveTo>
                    <a:pt x="2995155" y="342430"/>
                  </a:moveTo>
                  <a:lnTo>
                    <a:pt x="2944355" y="342430"/>
                  </a:lnTo>
                  <a:lnTo>
                    <a:pt x="2944355" y="355130"/>
                  </a:lnTo>
                  <a:lnTo>
                    <a:pt x="2995155" y="355130"/>
                  </a:lnTo>
                  <a:lnTo>
                    <a:pt x="2995155" y="342430"/>
                  </a:lnTo>
                  <a:close/>
                </a:path>
                <a:path w="4648200" h="877570">
                  <a:moveTo>
                    <a:pt x="3062071" y="45351"/>
                  </a:moveTo>
                  <a:lnTo>
                    <a:pt x="3011271" y="45351"/>
                  </a:lnTo>
                  <a:lnTo>
                    <a:pt x="3011271" y="58051"/>
                  </a:lnTo>
                  <a:lnTo>
                    <a:pt x="3062071" y="58051"/>
                  </a:lnTo>
                  <a:lnTo>
                    <a:pt x="3062071" y="45351"/>
                  </a:lnTo>
                  <a:close/>
                </a:path>
                <a:path w="4648200" h="877570">
                  <a:moveTo>
                    <a:pt x="3084055" y="342430"/>
                  </a:moveTo>
                  <a:lnTo>
                    <a:pt x="3033255" y="342430"/>
                  </a:lnTo>
                  <a:lnTo>
                    <a:pt x="3033255" y="355130"/>
                  </a:lnTo>
                  <a:lnTo>
                    <a:pt x="3084055" y="355130"/>
                  </a:lnTo>
                  <a:lnTo>
                    <a:pt x="3084055" y="342430"/>
                  </a:lnTo>
                  <a:close/>
                </a:path>
                <a:path w="4648200" h="877570">
                  <a:moveTo>
                    <a:pt x="3150971" y="45351"/>
                  </a:moveTo>
                  <a:lnTo>
                    <a:pt x="3100171" y="45351"/>
                  </a:lnTo>
                  <a:lnTo>
                    <a:pt x="3100171" y="58051"/>
                  </a:lnTo>
                  <a:lnTo>
                    <a:pt x="3150971" y="58051"/>
                  </a:lnTo>
                  <a:lnTo>
                    <a:pt x="3150971" y="45351"/>
                  </a:lnTo>
                  <a:close/>
                </a:path>
                <a:path w="4648200" h="877570">
                  <a:moveTo>
                    <a:pt x="3172955" y="342430"/>
                  </a:moveTo>
                  <a:lnTo>
                    <a:pt x="3122155" y="342430"/>
                  </a:lnTo>
                  <a:lnTo>
                    <a:pt x="3122155" y="355130"/>
                  </a:lnTo>
                  <a:lnTo>
                    <a:pt x="3172955" y="355130"/>
                  </a:lnTo>
                  <a:lnTo>
                    <a:pt x="3172955" y="342430"/>
                  </a:lnTo>
                  <a:close/>
                </a:path>
                <a:path w="4648200" h="877570">
                  <a:moveTo>
                    <a:pt x="3239871" y="45351"/>
                  </a:moveTo>
                  <a:lnTo>
                    <a:pt x="3189071" y="45351"/>
                  </a:lnTo>
                  <a:lnTo>
                    <a:pt x="3189071" y="58051"/>
                  </a:lnTo>
                  <a:lnTo>
                    <a:pt x="3239871" y="58051"/>
                  </a:lnTo>
                  <a:lnTo>
                    <a:pt x="3239871" y="45351"/>
                  </a:lnTo>
                  <a:close/>
                </a:path>
                <a:path w="4648200" h="877570">
                  <a:moveTo>
                    <a:pt x="3261855" y="342430"/>
                  </a:moveTo>
                  <a:lnTo>
                    <a:pt x="3211055" y="342430"/>
                  </a:lnTo>
                  <a:lnTo>
                    <a:pt x="3211055" y="355130"/>
                  </a:lnTo>
                  <a:lnTo>
                    <a:pt x="3261855" y="355130"/>
                  </a:lnTo>
                  <a:lnTo>
                    <a:pt x="3261855" y="342430"/>
                  </a:lnTo>
                  <a:close/>
                </a:path>
                <a:path w="4648200" h="877570">
                  <a:moveTo>
                    <a:pt x="3328771" y="45351"/>
                  </a:moveTo>
                  <a:lnTo>
                    <a:pt x="3277971" y="45351"/>
                  </a:lnTo>
                  <a:lnTo>
                    <a:pt x="3277971" y="58051"/>
                  </a:lnTo>
                  <a:lnTo>
                    <a:pt x="3328771" y="58051"/>
                  </a:lnTo>
                  <a:lnTo>
                    <a:pt x="3328771" y="45351"/>
                  </a:lnTo>
                  <a:close/>
                </a:path>
                <a:path w="4648200" h="877570">
                  <a:moveTo>
                    <a:pt x="3350755" y="342430"/>
                  </a:moveTo>
                  <a:lnTo>
                    <a:pt x="3299955" y="342430"/>
                  </a:lnTo>
                  <a:lnTo>
                    <a:pt x="3299955" y="355130"/>
                  </a:lnTo>
                  <a:lnTo>
                    <a:pt x="3350755" y="355130"/>
                  </a:lnTo>
                  <a:lnTo>
                    <a:pt x="3350755" y="342430"/>
                  </a:lnTo>
                  <a:close/>
                </a:path>
                <a:path w="4648200" h="877570">
                  <a:moveTo>
                    <a:pt x="3417671" y="45351"/>
                  </a:moveTo>
                  <a:lnTo>
                    <a:pt x="3366871" y="45351"/>
                  </a:lnTo>
                  <a:lnTo>
                    <a:pt x="3366871" y="58051"/>
                  </a:lnTo>
                  <a:lnTo>
                    <a:pt x="3417671" y="58051"/>
                  </a:lnTo>
                  <a:lnTo>
                    <a:pt x="3417671" y="45351"/>
                  </a:lnTo>
                  <a:close/>
                </a:path>
                <a:path w="4648200" h="877570">
                  <a:moveTo>
                    <a:pt x="3439655" y="342430"/>
                  </a:moveTo>
                  <a:lnTo>
                    <a:pt x="3388855" y="342430"/>
                  </a:lnTo>
                  <a:lnTo>
                    <a:pt x="3388855" y="355130"/>
                  </a:lnTo>
                  <a:lnTo>
                    <a:pt x="3439655" y="355130"/>
                  </a:lnTo>
                  <a:lnTo>
                    <a:pt x="3439655" y="342430"/>
                  </a:lnTo>
                  <a:close/>
                </a:path>
                <a:path w="4648200" h="877570">
                  <a:moveTo>
                    <a:pt x="3506571" y="45351"/>
                  </a:moveTo>
                  <a:lnTo>
                    <a:pt x="3455771" y="45351"/>
                  </a:lnTo>
                  <a:lnTo>
                    <a:pt x="3455771" y="58051"/>
                  </a:lnTo>
                  <a:lnTo>
                    <a:pt x="3506571" y="58051"/>
                  </a:lnTo>
                  <a:lnTo>
                    <a:pt x="3506571" y="45351"/>
                  </a:lnTo>
                  <a:close/>
                </a:path>
                <a:path w="4648200" h="877570">
                  <a:moveTo>
                    <a:pt x="3528555" y="342430"/>
                  </a:moveTo>
                  <a:lnTo>
                    <a:pt x="3477755" y="342430"/>
                  </a:lnTo>
                  <a:lnTo>
                    <a:pt x="3477755" y="355130"/>
                  </a:lnTo>
                  <a:lnTo>
                    <a:pt x="3528555" y="355130"/>
                  </a:lnTo>
                  <a:lnTo>
                    <a:pt x="3528555" y="342430"/>
                  </a:lnTo>
                  <a:close/>
                </a:path>
                <a:path w="4648200" h="877570">
                  <a:moveTo>
                    <a:pt x="3595471" y="45351"/>
                  </a:moveTo>
                  <a:lnTo>
                    <a:pt x="3544671" y="45351"/>
                  </a:lnTo>
                  <a:lnTo>
                    <a:pt x="3544671" y="58051"/>
                  </a:lnTo>
                  <a:lnTo>
                    <a:pt x="3595471" y="58051"/>
                  </a:lnTo>
                  <a:lnTo>
                    <a:pt x="3595471" y="45351"/>
                  </a:lnTo>
                  <a:close/>
                </a:path>
                <a:path w="4648200" h="877570">
                  <a:moveTo>
                    <a:pt x="3617455" y="342430"/>
                  </a:moveTo>
                  <a:lnTo>
                    <a:pt x="3566655" y="342430"/>
                  </a:lnTo>
                  <a:lnTo>
                    <a:pt x="3566655" y="355130"/>
                  </a:lnTo>
                  <a:lnTo>
                    <a:pt x="3617455" y="355130"/>
                  </a:lnTo>
                  <a:lnTo>
                    <a:pt x="3617455" y="342430"/>
                  </a:lnTo>
                  <a:close/>
                </a:path>
                <a:path w="4648200" h="877570">
                  <a:moveTo>
                    <a:pt x="3684371" y="45351"/>
                  </a:moveTo>
                  <a:lnTo>
                    <a:pt x="3633571" y="45351"/>
                  </a:lnTo>
                  <a:lnTo>
                    <a:pt x="3633571" y="58051"/>
                  </a:lnTo>
                  <a:lnTo>
                    <a:pt x="3684371" y="58051"/>
                  </a:lnTo>
                  <a:lnTo>
                    <a:pt x="3684371" y="45351"/>
                  </a:lnTo>
                  <a:close/>
                </a:path>
                <a:path w="4648200" h="877570">
                  <a:moveTo>
                    <a:pt x="3706355" y="342430"/>
                  </a:moveTo>
                  <a:lnTo>
                    <a:pt x="3655555" y="342430"/>
                  </a:lnTo>
                  <a:lnTo>
                    <a:pt x="3655555" y="355130"/>
                  </a:lnTo>
                  <a:lnTo>
                    <a:pt x="3706355" y="355130"/>
                  </a:lnTo>
                  <a:lnTo>
                    <a:pt x="3706355" y="342430"/>
                  </a:lnTo>
                  <a:close/>
                </a:path>
                <a:path w="4648200" h="877570">
                  <a:moveTo>
                    <a:pt x="3773271" y="45351"/>
                  </a:moveTo>
                  <a:lnTo>
                    <a:pt x="3722471" y="45351"/>
                  </a:lnTo>
                  <a:lnTo>
                    <a:pt x="3722471" y="58051"/>
                  </a:lnTo>
                  <a:lnTo>
                    <a:pt x="3773271" y="58051"/>
                  </a:lnTo>
                  <a:lnTo>
                    <a:pt x="3773271" y="45351"/>
                  </a:lnTo>
                  <a:close/>
                </a:path>
                <a:path w="4648200" h="877570">
                  <a:moveTo>
                    <a:pt x="3795255" y="342430"/>
                  </a:moveTo>
                  <a:lnTo>
                    <a:pt x="3744455" y="342430"/>
                  </a:lnTo>
                  <a:lnTo>
                    <a:pt x="3744455" y="355130"/>
                  </a:lnTo>
                  <a:lnTo>
                    <a:pt x="3795255" y="355130"/>
                  </a:lnTo>
                  <a:lnTo>
                    <a:pt x="3795255" y="342430"/>
                  </a:lnTo>
                  <a:close/>
                </a:path>
                <a:path w="4648200" h="877570">
                  <a:moveTo>
                    <a:pt x="3862171" y="45351"/>
                  </a:moveTo>
                  <a:lnTo>
                    <a:pt x="3811371" y="45351"/>
                  </a:lnTo>
                  <a:lnTo>
                    <a:pt x="3811371" y="58051"/>
                  </a:lnTo>
                  <a:lnTo>
                    <a:pt x="3862171" y="58051"/>
                  </a:lnTo>
                  <a:lnTo>
                    <a:pt x="3862171" y="45351"/>
                  </a:lnTo>
                  <a:close/>
                </a:path>
                <a:path w="4648200" h="877570">
                  <a:moveTo>
                    <a:pt x="3884155" y="342430"/>
                  </a:moveTo>
                  <a:lnTo>
                    <a:pt x="3833355" y="342430"/>
                  </a:lnTo>
                  <a:lnTo>
                    <a:pt x="3833355" y="355130"/>
                  </a:lnTo>
                  <a:lnTo>
                    <a:pt x="3884155" y="355130"/>
                  </a:lnTo>
                  <a:lnTo>
                    <a:pt x="3884155" y="342430"/>
                  </a:lnTo>
                  <a:close/>
                </a:path>
                <a:path w="4648200" h="877570">
                  <a:moveTo>
                    <a:pt x="3951071" y="45351"/>
                  </a:moveTo>
                  <a:lnTo>
                    <a:pt x="3900271" y="45351"/>
                  </a:lnTo>
                  <a:lnTo>
                    <a:pt x="3900271" y="58051"/>
                  </a:lnTo>
                  <a:lnTo>
                    <a:pt x="3951071" y="58051"/>
                  </a:lnTo>
                  <a:lnTo>
                    <a:pt x="3951071" y="45351"/>
                  </a:lnTo>
                  <a:close/>
                </a:path>
                <a:path w="4648200" h="877570">
                  <a:moveTo>
                    <a:pt x="3973055" y="342430"/>
                  </a:moveTo>
                  <a:lnTo>
                    <a:pt x="3922255" y="342430"/>
                  </a:lnTo>
                  <a:lnTo>
                    <a:pt x="3922255" y="355130"/>
                  </a:lnTo>
                  <a:lnTo>
                    <a:pt x="3973055" y="355130"/>
                  </a:lnTo>
                  <a:lnTo>
                    <a:pt x="3973055" y="342430"/>
                  </a:lnTo>
                  <a:close/>
                </a:path>
                <a:path w="4648200" h="877570">
                  <a:moveTo>
                    <a:pt x="4039971" y="45351"/>
                  </a:moveTo>
                  <a:lnTo>
                    <a:pt x="3989171" y="45351"/>
                  </a:lnTo>
                  <a:lnTo>
                    <a:pt x="3989171" y="58051"/>
                  </a:lnTo>
                  <a:lnTo>
                    <a:pt x="4039971" y="58051"/>
                  </a:lnTo>
                  <a:lnTo>
                    <a:pt x="4039971" y="45351"/>
                  </a:lnTo>
                  <a:close/>
                </a:path>
                <a:path w="4648200" h="877570">
                  <a:moveTo>
                    <a:pt x="4061955" y="342430"/>
                  </a:moveTo>
                  <a:lnTo>
                    <a:pt x="4011155" y="342430"/>
                  </a:lnTo>
                  <a:lnTo>
                    <a:pt x="4011155" y="355130"/>
                  </a:lnTo>
                  <a:lnTo>
                    <a:pt x="4061955" y="355130"/>
                  </a:lnTo>
                  <a:lnTo>
                    <a:pt x="4061955" y="342430"/>
                  </a:lnTo>
                  <a:close/>
                </a:path>
                <a:path w="4648200" h="877570">
                  <a:moveTo>
                    <a:pt x="4128871" y="45351"/>
                  </a:moveTo>
                  <a:lnTo>
                    <a:pt x="4078071" y="45351"/>
                  </a:lnTo>
                  <a:lnTo>
                    <a:pt x="4078071" y="58051"/>
                  </a:lnTo>
                  <a:lnTo>
                    <a:pt x="4128871" y="58051"/>
                  </a:lnTo>
                  <a:lnTo>
                    <a:pt x="4128871" y="45351"/>
                  </a:lnTo>
                  <a:close/>
                </a:path>
                <a:path w="4648200" h="877570">
                  <a:moveTo>
                    <a:pt x="4150855" y="342430"/>
                  </a:moveTo>
                  <a:lnTo>
                    <a:pt x="4100055" y="342430"/>
                  </a:lnTo>
                  <a:lnTo>
                    <a:pt x="4100055" y="355130"/>
                  </a:lnTo>
                  <a:lnTo>
                    <a:pt x="4150855" y="355130"/>
                  </a:lnTo>
                  <a:lnTo>
                    <a:pt x="4150855" y="342430"/>
                  </a:lnTo>
                  <a:close/>
                </a:path>
                <a:path w="4648200" h="877570">
                  <a:moveTo>
                    <a:pt x="4217771" y="45351"/>
                  </a:moveTo>
                  <a:lnTo>
                    <a:pt x="4166971" y="45351"/>
                  </a:lnTo>
                  <a:lnTo>
                    <a:pt x="4166971" y="58051"/>
                  </a:lnTo>
                  <a:lnTo>
                    <a:pt x="4217771" y="58051"/>
                  </a:lnTo>
                  <a:lnTo>
                    <a:pt x="4217771" y="45351"/>
                  </a:lnTo>
                  <a:close/>
                </a:path>
                <a:path w="4648200" h="877570">
                  <a:moveTo>
                    <a:pt x="4239755" y="342430"/>
                  </a:moveTo>
                  <a:lnTo>
                    <a:pt x="4188955" y="342430"/>
                  </a:lnTo>
                  <a:lnTo>
                    <a:pt x="4188955" y="355130"/>
                  </a:lnTo>
                  <a:lnTo>
                    <a:pt x="4239755" y="355130"/>
                  </a:lnTo>
                  <a:lnTo>
                    <a:pt x="4239755" y="342430"/>
                  </a:lnTo>
                  <a:close/>
                </a:path>
                <a:path w="4648200" h="877570">
                  <a:moveTo>
                    <a:pt x="4306671" y="45351"/>
                  </a:moveTo>
                  <a:lnTo>
                    <a:pt x="4255871" y="45351"/>
                  </a:lnTo>
                  <a:lnTo>
                    <a:pt x="4255871" y="58051"/>
                  </a:lnTo>
                  <a:lnTo>
                    <a:pt x="4306671" y="58051"/>
                  </a:lnTo>
                  <a:lnTo>
                    <a:pt x="4306671" y="45351"/>
                  </a:lnTo>
                  <a:close/>
                </a:path>
                <a:path w="4648200" h="877570">
                  <a:moveTo>
                    <a:pt x="4328655" y="342430"/>
                  </a:moveTo>
                  <a:lnTo>
                    <a:pt x="4277855" y="342430"/>
                  </a:lnTo>
                  <a:lnTo>
                    <a:pt x="4277855" y="355130"/>
                  </a:lnTo>
                  <a:lnTo>
                    <a:pt x="4328655" y="355130"/>
                  </a:lnTo>
                  <a:lnTo>
                    <a:pt x="4328655" y="342430"/>
                  </a:lnTo>
                  <a:close/>
                </a:path>
                <a:path w="4648200" h="877570">
                  <a:moveTo>
                    <a:pt x="4395571" y="45351"/>
                  </a:moveTo>
                  <a:lnTo>
                    <a:pt x="4344771" y="45351"/>
                  </a:lnTo>
                  <a:lnTo>
                    <a:pt x="4344771" y="58051"/>
                  </a:lnTo>
                  <a:lnTo>
                    <a:pt x="4395571" y="58051"/>
                  </a:lnTo>
                  <a:lnTo>
                    <a:pt x="4395571" y="45351"/>
                  </a:lnTo>
                  <a:close/>
                </a:path>
                <a:path w="4648200" h="877570">
                  <a:moveTo>
                    <a:pt x="4417555" y="342430"/>
                  </a:moveTo>
                  <a:lnTo>
                    <a:pt x="4366755" y="342430"/>
                  </a:lnTo>
                  <a:lnTo>
                    <a:pt x="4366755" y="355130"/>
                  </a:lnTo>
                  <a:lnTo>
                    <a:pt x="4417555" y="355130"/>
                  </a:lnTo>
                  <a:lnTo>
                    <a:pt x="4417555" y="342430"/>
                  </a:lnTo>
                  <a:close/>
                </a:path>
                <a:path w="4648200" h="877570">
                  <a:moveTo>
                    <a:pt x="4484471" y="45351"/>
                  </a:moveTo>
                  <a:lnTo>
                    <a:pt x="4433671" y="45351"/>
                  </a:lnTo>
                  <a:lnTo>
                    <a:pt x="4433671" y="58051"/>
                  </a:lnTo>
                  <a:lnTo>
                    <a:pt x="4484471" y="58051"/>
                  </a:lnTo>
                  <a:lnTo>
                    <a:pt x="4484471" y="45351"/>
                  </a:lnTo>
                  <a:close/>
                </a:path>
                <a:path w="4648200" h="877570">
                  <a:moveTo>
                    <a:pt x="4506455" y="342430"/>
                  </a:moveTo>
                  <a:lnTo>
                    <a:pt x="4455655" y="342430"/>
                  </a:lnTo>
                  <a:lnTo>
                    <a:pt x="4455655" y="355130"/>
                  </a:lnTo>
                  <a:lnTo>
                    <a:pt x="4506455" y="355130"/>
                  </a:lnTo>
                  <a:lnTo>
                    <a:pt x="4506455" y="342430"/>
                  </a:lnTo>
                  <a:close/>
                </a:path>
                <a:path w="4648200" h="877570">
                  <a:moveTo>
                    <a:pt x="4573371" y="45351"/>
                  </a:moveTo>
                  <a:lnTo>
                    <a:pt x="4522571" y="45351"/>
                  </a:lnTo>
                  <a:lnTo>
                    <a:pt x="4522571" y="58051"/>
                  </a:lnTo>
                  <a:lnTo>
                    <a:pt x="4573371" y="58051"/>
                  </a:lnTo>
                  <a:lnTo>
                    <a:pt x="4573371" y="45351"/>
                  </a:lnTo>
                  <a:close/>
                </a:path>
                <a:path w="4648200" h="877570">
                  <a:moveTo>
                    <a:pt x="4595355" y="342430"/>
                  </a:moveTo>
                  <a:lnTo>
                    <a:pt x="4544555" y="342430"/>
                  </a:lnTo>
                  <a:lnTo>
                    <a:pt x="4544555" y="355130"/>
                  </a:lnTo>
                  <a:lnTo>
                    <a:pt x="4595355" y="355130"/>
                  </a:lnTo>
                  <a:lnTo>
                    <a:pt x="4595355" y="342430"/>
                  </a:lnTo>
                  <a:close/>
                </a:path>
                <a:path w="4648200" h="877570">
                  <a:moveTo>
                    <a:pt x="4622482" y="51714"/>
                  </a:moveTo>
                  <a:lnTo>
                    <a:pt x="4611586" y="45351"/>
                  </a:lnTo>
                  <a:lnTo>
                    <a:pt x="4611471" y="58051"/>
                  </a:lnTo>
                  <a:lnTo>
                    <a:pt x="4611598" y="58051"/>
                  </a:lnTo>
                  <a:lnTo>
                    <a:pt x="4622482" y="51714"/>
                  </a:lnTo>
                  <a:close/>
                </a:path>
                <a:path w="4648200" h="877570">
                  <a:moveTo>
                    <a:pt x="4647679" y="348780"/>
                  </a:moveTo>
                  <a:lnTo>
                    <a:pt x="4636795" y="342430"/>
                  </a:lnTo>
                  <a:lnTo>
                    <a:pt x="4559046" y="297078"/>
                  </a:lnTo>
                  <a:lnTo>
                    <a:pt x="4555160" y="298107"/>
                  </a:lnTo>
                  <a:lnTo>
                    <a:pt x="4551629" y="304165"/>
                  </a:lnTo>
                  <a:lnTo>
                    <a:pt x="4552645" y="308051"/>
                  </a:lnTo>
                  <a:lnTo>
                    <a:pt x="4622470" y="348780"/>
                  </a:lnTo>
                  <a:lnTo>
                    <a:pt x="4552645" y="389509"/>
                  </a:lnTo>
                  <a:lnTo>
                    <a:pt x="4551629" y="393407"/>
                  </a:lnTo>
                  <a:lnTo>
                    <a:pt x="4555160" y="399465"/>
                  </a:lnTo>
                  <a:lnTo>
                    <a:pt x="4559046" y="400481"/>
                  </a:lnTo>
                  <a:lnTo>
                    <a:pt x="4636795" y="355130"/>
                  </a:lnTo>
                  <a:lnTo>
                    <a:pt x="4647679" y="348780"/>
                  </a:lnTo>
                  <a:close/>
                </a:path>
                <a:path w="4648200" h="877570">
                  <a:moveTo>
                    <a:pt x="4647679" y="51701"/>
                  </a:moveTo>
                  <a:lnTo>
                    <a:pt x="4636795" y="45351"/>
                  </a:lnTo>
                  <a:lnTo>
                    <a:pt x="4559046" y="0"/>
                  </a:lnTo>
                  <a:lnTo>
                    <a:pt x="4555160" y="1028"/>
                  </a:lnTo>
                  <a:lnTo>
                    <a:pt x="4551629" y="7086"/>
                  </a:lnTo>
                  <a:lnTo>
                    <a:pt x="4552645" y="10972"/>
                  </a:lnTo>
                  <a:lnTo>
                    <a:pt x="4611586" y="45351"/>
                  </a:lnTo>
                  <a:lnTo>
                    <a:pt x="4622482" y="51701"/>
                  </a:lnTo>
                  <a:lnTo>
                    <a:pt x="4631880" y="46228"/>
                  </a:lnTo>
                  <a:lnTo>
                    <a:pt x="4622482" y="51714"/>
                  </a:lnTo>
                  <a:lnTo>
                    <a:pt x="4552645" y="92443"/>
                  </a:lnTo>
                  <a:lnTo>
                    <a:pt x="4551629" y="96329"/>
                  </a:lnTo>
                  <a:lnTo>
                    <a:pt x="4555160" y="102387"/>
                  </a:lnTo>
                  <a:lnTo>
                    <a:pt x="4559046" y="103416"/>
                  </a:lnTo>
                  <a:lnTo>
                    <a:pt x="4636795" y="58051"/>
                  </a:lnTo>
                  <a:lnTo>
                    <a:pt x="4647679" y="51701"/>
                  </a:lnTo>
                  <a:close/>
                </a:path>
              </a:pathLst>
            </a:custGeom>
            <a:solidFill>
              <a:srgbClr val="545B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79079" y="2968751"/>
              <a:ext cx="472440" cy="4724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3655" y="4550663"/>
              <a:ext cx="438911" cy="43891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089221" y="5001767"/>
            <a:ext cx="1470025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88595" marR="5080" indent="-176530">
              <a:lnSpc>
                <a:spcPts val="1300"/>
              </a:lnSpc>
              <a:spcBef>
                <a:spcPts val="160"/>
              </a:spcBef>
              <a:tabLst>
                <a:tab pos="898525" algn="l"/>
              </a:tabLst>
            </a:pPr>
            <a:r>
              <a:rPr dirty="0" sz="1100" spc="-95">
                <a:solidFill>
                  <a:srgbClr val="232F3E"/>
                </a:solidFill>
                <a:latin typeface="Century Gothic"/>
                <a:cs typeface="Century Gothic"/>
              </a:rPr>
              <a:t>Glue </a:t>
            </a:r>
            <a:r>
              <a:rPr dirty="0" sz="1100" spc="65">
                <a:solidFill>
                  <a:srgbClr val="232F3E"/>
                </a:solidFill>
                <a:latin typeface="Century Gothic"/>
                <a:cs typeface="Century Gothic"/>
              </a:rPr>
              <a:t>ETL </a:t>
            </a:r>
            <a:r>
              <a:rPr dirty="0" baseline="2525" sz="1650" spc="-97">
                <a:solidFill>
                  <a:srgbClr val="232F3E"/>
                </a:solidFill>
                <a:latin typeface="Century Gothic"/>
                <a:cs typeface="Century Gothic"/>
              </a:rPr>
              <a:t>Consumption  </a:t>
            </a:r>
            <a:r>
              <a:rPr dirty="0" sz="1100" spc="-75">
                <a:solidFill>
                  <a:srgbClr val="232F3E"/>
                </a:solidFill>
                <a:latin typeface="Century Gothic"/>
                <a:cs typeface="Century Gothic"/>
              </a:rPr>
              <a:t>job	</a:t>
            </a:r>
            <a:r>
              <a:rPr dirty="0" baseline="2525" sz="1650" spc="-89">
                <a:solidFill>
                  <a:srgbClr val="232F3E"/>
                </a:solidFill>
                <a:latin typeface="Century Gothic"/>
                <a:cs typeface="Century Gothic"/>
              </a:rPr>
              <a:t>layer</a:t>
            </a:r>
            <a:endParaRPr baseline="2525" sz="1650">
              <a:latin typeface="Century Gothic"/>
              <a:cs typeface="Century Gothic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30823" y="3877055"/>
            <a:ext cx="475488" cy="47548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660011" y="4285488"/>
            <a:ext cx="8039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95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r>
              <a:rPr dirty="0" sz="1100" spc="-8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100" spc="-75">
                <a:solidFill>
                  <a:srgbClr val="232F3E"/>
                </a:solidFill>
                <a:latin typeface="Century Gothic"/>
                <a:cs typeface="Century Gothic"/>
              </a:rPr>
              <a:t>Crawler</a:t>
            </a:r>
            <a:endParaRPr sz="1100">
              <a:latin typeface="Century Gothic"/>
              <a:cs typeface="Century Gothic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876031" y="3892296"/>
            <a:ext cx="472440" cy="472439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7704400" y="4297679"/>
            <a:ext cx="8039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95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r>
              <a:rPr dirty="0" sz="1100" spc="-8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100" spc="-75">
                <a:solidFill>
                  <a:srgbClr val="232F3E"/>
                </a:solidFill>
                <a:latin typeface="Century Gothic"/>
                <a:cs typeface="Century Gothic"/>
              </a:rPr>
              <a:t>Crawler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060192" y="3440569"/>
            <a:ext cx="5106035" cy="906144"/>
            <a:chOff x="3060192" y="3440569"/>
            <a:chExt cx="5106035" cy="906144"/>
          </a:xfrm>
        </p:grpSpPr>
        <p:sp>
          <p:nvSpPr>
            <p:cNvPr id="48" name="object 48"/>
            <p:cNvSpPr/>
            <p:nvPr/>
          </p:nvSpPr>
          <p:spPr>
            <a:xfrm>
              <a:off x="8061262" y="3440569"/>
              <a:ext cx="105410" cy="454025"/>
            </a:xfrm>
            <a:custGeom>
              <a:avLst/>
              <a:gdLst/>
              <a:ahLst/>
              <a:cxnLst/>
              <a:rect l="l" t="t" r="r" b="b"/>
              <a:pathLst>
                <a:path w="105409" h="454025">
                  <a:moveTo>
                    <a:pt x="7082" y="357863"/>
                  </a:moveTo>
                  <a:lnTo>
                    <a:pt x="1023" y="361397"/>
                  </a:lnTo>
                  <a:lnTo>
                    <a:pt x="0" y="365285"/>
                  </a:lnTo>
                  <a:lnTo>
                    <a:pt x="51702" y="453918"/>
                  </a:lnTo>
                  <a:lnTo>
                    <a:pt x="59054" y="441316"/>
                  </a:lnTo>
                  <a:lnTo>
                    <a:pt x="45352" y="441316"/>
                  </a:lnTo>
                  <a:lnTo>
                    <a:pt x="45352" y="417826"/>
                  </a:lnTo>
                  <a:lnTo>
                    <a:pt x="10970" y="358886"/>
                  </a:lnTo>
                  <a:lnTo>
                    <a:pt x="7082" y="357863"/>
                  </a:lnTo>
                  <a:close/>
                </a:path>
                <a:path w="105409" h="454025">
                  <a:moveTo>
                    <a:pt x="45352" y="417827"/>
                  </a:moveTo>
                  <a:lnTo>
                    <a:pt x="45352" y="441316"/>
                  </a:lnTo>
                  <a:lnTo>
                    <a:pt x="58052" y="441316"/>
                  </a:lnTo>
                  <a:lnTo>
                    <a:pt x="58052" y="438115"/>
                  </a:lnTo>
                  <a:lnTo>
                    <a:pt x="46217" y="438115"/>
                  </a:lnTo>
                  <a:lnTo>
                    <a:pt x="51702" y="428712"/>
                  </a:lnTo>
                  <a:lnTo>
                    <a:pt x="45352" y="417827"/>
                  </a:lnTo>
                  <a:close/>
                </a:path>
                <a:path w="105409" h="454025">
                  <a:moveTo>
                    <a:pt x="96323" y="357863"/>
                  </a:moveTo>
                  <a:lnTo>
                    <a:pt x="92434" y="358886"/>
                  </a:lnTo>
                  <a:lnTo>
                    <a:pt x="58052" y="417826"/>
                  </a:lnTo>
                  <a:lnTo>
                    <a:pt x="58052" y="441316"/>
                  </a:lnTo>
                  <a:lnTo>
                    <a:pt x="59054" y="441316"/>
                  </a:lnTo>
                  <a:lnTo>
                    <a:pt x="103404" y="365285"/>
                  </a:lnTo>
                  <a:lnTo>
                    <a:pt x="102381" y="361397"/>
                  </a:lnTo>
                  <a:lnTo>
                    <a:pt x="96323" y="357863"/>
                  </a:lnTo>
                  <a:close/>
                </a:path>
                <a:path w="105409" h="454025">
                  <a:moveTo>
                    <a:pt x="51702" y="428712"/>
                  </a:moveTo>
                  <a:lnTo>
                    <a:pt x="46217" y="438115"/>
                  </a:lnTo>
                  <a:lnTo>
                    <a:pt x="57188" y="438115"/>
                  </a:lnTo>
                  <a:lnTo>
                    <a:pt x="51702" y="428712"/>
                  </a:lnTo>
                  <a:close/>
                </a:path>
                <a:path w="105409" h="454025">
                  <a:moveTo>
                    <a:pt x="58052" y="417826"/>
                  </a:moveTo>
                  <a:lnTo>
                    <a:pt x="51702" y="428712"/>
                  </a:lnTo>
                  <a:lnTo>
                    <a:pt x="57188" y="438115"/>
                  </a:lnTo>
                  <a:lnTo>
                    <a:pt x="58052" y="438115"/>
                  </a:lnTo>
                  <a:lnTo>
                    <a:pt x="58052" y="417826"/>
                  </a:lnTo>
                  <a:close/>
                </a:path>
                <a:path w="105409" h="454025">
                  <a:moveTo>
                    <a:pt x="58052" y="390516"/>
                  </a:moveTo>
                  <a:lnTo>
                    <a:pt x="45352" y="390516"/>
                  </a:lnTo>
                  <a:lnTo>
                    <a:pt x="45352" y="417827"/>
                  </a:lnTo>
                  <a:lnTo>
                    <a:pt x="51702" y="428712"/>
                  </a:lnTo>
                  <a:lnTo>
                    <a:pt x="58052" y="417827"/>
                  </a:lnTo>
                  <a:lnTo>
                    <a:pt x="58052" y="390516"/>
                  </a:lnTo>
                  <a:close/>
                </a:path>
                <a:path w="105409" h="454025">
                  <a:moveTo>
                    <a:pt x="58052" y="301616"/>
                  </a:moveTo>
                  <a:lnTo>
                    <a:pt x="45352" y="301616"/>
                  </a:lnTo>
                  <a:lnTo>
                    <a:pt x="45352" y="352416"/>
                  </a:lnTo>
                  <a:lnTo>
                    <a:pt x="58052" y="352416"/>
                  </a:lnTo>
                  <a:lnTo>
                    <a:pt x="58052" y="301616"/>
                  </a:lnTo>
                  <a:close/>
                </a:path>
                <a:path w="105409" h="454025">
                  <a:moveTo>
                    <a:pt x="46821" y="221982"/>
                  </a:moveTo>
                  <a:lnTo>
                    <a:pt x="45352" y="223451"/>
                  </a:lnTo>
                  <a:lnTo>
                    <a:pt x="45352" y="263516"/>
                  </a:lnTo>
                  <a:lnTo>
                    <a:pt x="58052" y="263516"/>
                  </a:lnTo>
                  <a:lnTo>
                    <a:pt x="58052" y="233307"/>
                  </a:lnTo>
                  <a:lnTo>
                    <a:pt x="51702" y="233307"/>
                  </a:lnTo>
                  <a:lnTo>
                    <a:pt x="58052" y="226957"/>
                  </a:lnTo>
                  <a:lnTo>
                    <a:pt x="46821" y="226957"/>
                  </a:lnTo>
                  <a:lnTo>
                    <a:pt x="46821" y="221982"/>
                  </a:lnTo>
                  <a:close/>
                </a:path>
                <a:path w="105409" h="454025">
                  <a:moveTo>
                    <a:pt x="58052" y="226957"/>
                  </a:moveTo>
                  <a:lnTo>
                    <a:pt x="51702" y="233307"/>
                  </a:lnTo>
                  <a:lnTo>
                    <a:pt x="56678" y="233307"/>
                  </a:lnTo>
                  <a:lnTo>
                    <a:pt x="58052" y="231933"/>
                  </a:lnTo>
                  <a:lnTo>
                    <a:pt x="58052" y="226957"/>
                  </a:lnTo>
                  <a:close/>
                </a:path>
                <a:path w="105409" h="454025">
                  <a:moveTo>
                    <a:pt x="58052" y="231933"/>
                  </a:moveTo>
                  <a:lnTo>
                    <a:pt x="56678" y="233307"/>
                  </a:lnTo>
                  <a:lnTo>
                    <a:pt x="58052" y="233307"/>
                  </a:lnTo>
                  <a:lnTo>
                    <a:pt x="58052" y="231933"/>
                  </a:lnTo>
                  <a:close/>
                </a:path>
                <a:path w="105409" h="454025">
                  <a:moveTo>
                    <a:pt x="59521" y="220607"/>
                  </a:moveTo>
                  <a:lnTo>
                    <a:pt x="53171" y="220607"/>
                  </a:lnTo>
                  <a:lnTo>
                    <a:pt x="46821" y="226957"/>
                  </a:lnTo>
                  <a:lnTo>
                    <a:pt x="58052" y="226957"/>
                  </a:lnTo>
                  <a:lnTo>
                    <a:pt x="58052" y="231933"/>
                  </a:lnTo>
                  <a:lnTo>
                    <a:pt x="59521" y="230465"/>
                  </a:lnTo>
                  <a:lnTo>
                    <a:pt x="59521" y="220607"/>
                  </a:lnTo>
                  <a:close/>
                </a:path>
                <a:path w="105409" h="454025">
                  <a:moveTo>
                    <a:pt x="53171" y="220607"/>
                  </a:moveTo>
                  <a:lnTo>
                    <a:pt x="48195" y="220607"/>
                  </a:lnTo>
                  <a:lnTo>
                    <a:pt x="46821" y="221982"/>
                  </a:lnTo>
                  <a:lnTo>
                    <a:pt x="46821" y="226957"/>
                  </a:lnTo>
                  <a:lnTo>
                    <a:pt x="53171" y="220607"/>
                  </a:lnTo>
                  <a:close/>
                </a:path>
                <a:path w="105409" h="454025">
                  <a:moveTo>
                    <a:pt x="59521" y="214184"/>
                  </a:moveTo>
                  <a:lnTo>
                    <a:pt x="46821" y="214184"/>
                  </a:lnTo>
                  <a:lnTo>
                    <a:pt x="46821" y="221982"/>
                  </a:lnTo>
                  <a:lnTo>
                    <a:pt x="48195" y="220607"/>
                  </a:lnTo>
                  <a:lnTo>
                    <a:pt x="59521" y="220607"/>
                  </a:lnTo>
                  <a:lnTo>
                    <a:pt x="59521" y="214184"/>
                  </a:lnTo>
                  <a:close/>
                </a:path>
                <a:path w="105409" h="454025">
                  <a:moveTo>
                    <a:pt x="59521" y="125284"/>
                  </a:moveTo>
                  <a:lnTo>
                    <a:pt x="46821" y="125284"/>
                  </a:lnTo>
                  <a:lnTo>
                    <a:pt x="46821" y="176084"/>
                  </a:lnTo>
                  <a:lnTo>
                    <a:pt x="59521" y="176084"/>
                  </a:lnTo>
                  <a:lnTo>
                    <a:pt x="59521" y="125284"/>
                  </a:lnTo>
                  <a:close/>
                </a:path>
                <a:path w="105409" h="454025">
                  <a:moveTo>
                    <a:pt x="53171" y="0"/>
                  </a:moveTo>
                  <a:lnTo>
                    <a:pt x="1469" y="88632"/>
                  </a:lnTo>
                  <a:lnTo>
                    <a:pt x="2493" y="92520"/>
                  </a:lnTo>
                  <a:lnTo>
                    <a:pt x="8550" y="96053"/>
                  </a:lnTo>
                  <a:lnTo>
                    <a:pt x="12439" y="95031"/>
                  </a:lnTo>
                  <a:lnTo>
                    <a:pt x="53171" y="25203"/>
                  </a:lnTo>
                  <a:lnTo>
                    <a:pt x="47687" y="15801"/>
                  </a:lnTo>
                  <a:lnTo>
                    <a:pt x="62388" y="15801"/>
                  </a:lnTo>
                  <a:lnTo>
                    <a:pt x="53171" y="0"/>
                  </a:lnTo>
                  <a:close/>
                </a:path>
                <a:path w="105409" h="454025">
                  <a:moveTo>
                    <a:pt x="62388" y="15801"/>
                  </a:moveTo>
                  <a:lnTo>
                    <a:pt x="58656" y="15801"/>
                  </a:lnTo>
                  <a:lnTo>
                    <a:pt x="53171" y="25203"/>
                  </a:lnTo>
                  <a:lnTo>
                    <a:pt x="93903" y="95031"/>
                  </a:lnTo>
                  <a:lnTo>
                    <a:pt x="97792" y="96053"/>
                  </a:lnTo>
                  <a:lnTo>
                    <a:pt x="103850" y="92520"/>
                  </a:lnTo>
                  <a:lnTo>
                    <a:pt x="104874" y="88632"/>
                  </a:lnTo>
                  <a:lnTo>
                    <a:pt x="62388" y="15801"/>
                  </a:lnTo>
                  <a:close/>
                </a:path>
                <a:path w="105409" h="454025">
                  <a:moveTo>
                    <a:pt x="59521" y="36384"/>
                  </a:moveTo>
                  <a:lnTo>
                    <a:pt x="46821" y="36384"/>
                  </a:lnTo>
                  <a:lnTo>
                    <a:pt x="46821" y="87184"/>
                  </a:lnTo>
                  <a:lnTo>
                    <a:pt x="59521" y="87184"/>
                  </a:lnTo>
                  <a:lnTo>
                    <a:pt x="59521" y="36384"/>
                  </a:lnTo>
                  <a:close/>
                </a:path>
                <a:path w="105409" h="454025">
                  <a:moveTo>
                    <a:pt x="58656" y="15801"/>
                  </a:moveTo>
                  <a:lnTo>
                    <a:pt x="47687" y="15801"/>
                  </a:lnTo>
                  <a:lnTo>
                    <a:pt x="53171" y="25203"/>
                  </a:lnTo>
                  <a:lnTo>
                    <a:pt x="58656" y="15801"/>
                  </a:lnTo>
                  <a:close/>
                </a:path>
              </a:pathLst>
            </a:custGeom>
            <a:solidFill>
              <a:srgbClr val="545B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60192" y="3660648"/>
              <a:ext cx="441959" cy="44195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5824" y="3870960"/>
              <a:ext cx="472439" cy="475488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845247" y="4093463"/>
            <a:ext cx="1712595" cy="3790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70"/>
              </a:spcBef>
            </a:pPr>
            <a:r>
              <a:rPr dirty="0" sz="1100" spc="-95">
                <a:solidFill>
                  <a:srgbClr val="232F3E"/>
                </a:solidFill>
                <a:latin typeface="Century Gothic"/>
                <a:cs typeface="Century Gothic"/>
              </a:rPr>
              <a:t>Glue </a:t>
            </a:r>
            <a:r>
              <a:rPr dirty="0" sz="1100" spc="65">
                <a:solidFill>
                  <a:srgbClr val="232F3E"/>
                </a:solidFill>
                <a:latin typeface="Century Gothic"/>
                <a:cs typeface="Century Gothic"/>
              </a:rPr>
              <a:t>ETL</a:t>
            </a:r>
            <a:r>
              <a:rPr dirty="0" sz="1100" spc="-15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100" spc="-70">
                <a:solidFill>
                  <a:srgbClr val="232F3E"/>
                </a:solidFill>
                <a:latin typeface="Century Gothic"/>
                <a:cs typeface="Century Gothic"/>
              </a:rPr>
              <a:t>job</a:t>
            </a:r>
            <a:endParaRPr sz="1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baseline="5050" sz="1650" spc="-142">
                <a:solidFill>
                  <a:srgbClr val="232F3E"/>
                </a:solidFill>
                <a:latin typeface="Century Gothic"/>
                <a:cs typeface="Century Gothic"/>
              </a:rPr>
              <a:t>(JDBC/ODBC) </a:t>
            </a:r>
            <a:r>
              <a:rPr dirty="0" sz="1100" spc="-95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r>
              <a:rPr dirty="0" sz="1100" spc="-3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100" spc="-75">
                <a:solidFill>
                  <a:srgbClr val="232F3E"/>
                </a:solidFill>
                <a:latin typeface="Century Gothic"/>
                <a:cs typeface="Century Gothic"/>
              </a:rPr>
              <a:t>Crawler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096767" y="3153945"/>
            <a:ext cx="6715125" cy="2844800"/>
            <a:chOff x="3096767" y="3153945"/>
            <a:chExt cx="6715125" cy="2844800"/>
          </a:xfrm>
        </p:grpSpPr>
        <p:sp>
          <p:nvSpPr>
            <p:cNvPr id="53" name="object 53"/>
            <p:cNvSpPr/>
            <p:nvPr/>
          </p:nvSpPr>
          <p:spPr>
            <a:xfrm>
              <a:off x="4110775" y="3153945"/>
              <a:ext cx="3769360" cy="720090"/>
            </a:xfrm>
            <a:custGeom>
              <a:avLst/>
              <a:gdLst/>
              <a:ahLst/>
              <a:cxnLst/>
              <a:rect l="l" t="t" r="r" b="b"/>
              <a:pathLst>
                <a:path w="3769359" h="720089">
                  <a:moveTo>
                    <a:pt x="7081" y="623816"/>
                  </a:moveTo>
                  <a:lnTo>
                    <a:pt x="1023" y="627350"/>
                  </a:lnTo>
                  <a:lnTo>
                    <a:pt x="0" y="631238"/>
                  </a:lnTo>
                  <a:lnTo>
                    <a:pt x="51701" y="719870"/>
                  </a:lnTo>
                  <a:lnTo>
                    <a:pt x="59050" y="707271"/>
                  </a:lnTo>
                  <a:lnTo>
                    <a:pt x="45351" y="707271"/>
                  </a:lnTo>
                  <a:lnTo>
                    <a:pt x="45351" y="683780"/>
                  </a:lnTo>
                  <a:lnTo>
                    <a:pt x="10970" y="624840"/>
                  </a:lnTo>
                  <a:lnTo>
                    <a:pt x="7081" y="623816"/>
                  </a:lnTo>
                  <a:close/>
                </a:path>
                <a:path w="3769359" h="720089">
                  <a:moveTo>
                    <a:pt x="45351" y="683780"/>
                  </a:moveTo>
                  <a:lnTo>
                    <a:pt x="45351" y="707271"/>
                  </a:lnTo>
                  <a:lnTo>
                    <a:pt x="58051" y="707271"/>
                  </a:lnTo>
                  <a:lnTo>
                    <a:pt x="58051" y="704068"/>
                  </a:lnTo>
                  <a:lnTo>
                    <a:pt x="46216" y="704068"/>
                  </a:lnTo>
                  <a:lnTo>
                    <a:pt x="51701" y="694665"/>
                  </a:lnTo>
                  <a:lnTo>
                    <a:pt x="45351" y="683780"/>
                  </a:lnTo>
                  <a:close/>
                </a:path>
                <a:path w="3769359" h="720089">
                  <a:moveTo>
                    <a:pt x="96321" y="623816"/>
                  </a:moveTo>
                  <a:lnTo>
                    <a:pt x="92434" y="624840"/>
                  </a:lnTo>
                  <a:lnTo>
                    <a:pt x="58052" y="683780"/>
                  </a:lnTo>
                  <a:lnTo>
                    <a:pt x="58051" y="707271"/>
                  </a:lnTo>
                  <a:lnTo>
                    <a:pt x="59050" y="707271"/>
                  </a:lnTo>
                  <a:lnTo>
                    <a:pt x="103404" y="631238"/>
                  </a:lnTo>
                  <a:lnTo>
                    <a:pt x="102381" y="627350"/>
                  </a:lnTo>
                  <a:lnTo>
                    <a:pt x="96321" y="623816"/>
                  </a:lnTo>
                  <a:close/>
                </a:path>
                <a:path w="3769359" h="720089">
                  <a:moveTo>
                    <a:pt x="51701" y="694665"/>
                  </a:moveTo>
                  <a:lnTo>
                    <a:pt x="46216" y="704068"/>
                  </a:lnTo>
                  <a:lnTo>
                    <a:pt x="57186" y="704068"/>
                  </a:lnTo>
                  <a:lnTo>
                    <a:pt x="51701" y="694665"/>
                  </a:lnTo>
                  <a:close/>
                </a:path>
                <a:path w="3769359" h="720089">
                  <a:moveTo>
                    <a:pt x="58051" y="683780"/>
                  </a:moveTo>
                  <a:lnTo>
                    <a:pt x="51701" y="694665"/>
                  </a:lnTo>
                  <a:lnTo>
                    <a:pt x="57186" y="704068"/>
                  </a:lnTo>
                  <a:lnTo>
                    <a:pt x="58051" y="704068"/>
                  </a:lnTo>
                  <a:lnTo>
                    <a:pt x="58051" y="683780"/>
                  </a:lnTo>
                  <a:close/>
                </a:path>
                <a:path w="3769359" h="720089">
                  <a:moveTo>
                    <a:pt x="58051" y="656471"/>
                  </a:moveTo>
                  <a:lnTo>
                    <a:pt x="45351" y="656471"/>
                  </a:lnTo>
                  <a:lnTo>
                    <a:pt x="45352" y="683780"/>
                  </a:lnTo>
                  <a:lnTo>
                    <a:pt x="51701" y="694665"/>
                  </a:lnTo>
                  <a:lnTo>
                    <a:pt x="58051" y="683780"/>
                  </a:lnTo>
                  <a:lnTo>
                    <a:pt x="58051" y="656471"/>
                  </a:lnTo>
                  <a:close/>
                </a:path>
                <a:path w="3769359" h="720089">
                  <a:moveTo>
                    <a:pt x="58051" y="567571"/>
                  </a:moveTo>
                  <a:lnTo>
                    <a:pt x="45351" y="567571"/>
                  </a:lnTo>
                  <a:lnTo>
                    <a:pt x="45351" y="618371"/>
                  </a:lnTo>
                  <a:lnTo>
                    <a:pt x="58051" y="618371"/>
                  </a:lnTo>
                  <a:lnTo>
                    <a:pt x="58051" y="567571"/>
                  </a:lnTo>
                  <a:close/>
                </a:path>
                <a:path w="3769359" h="720089">
                  <a:moveTo>
                    <a:pt x="58051" y="478671"/>
                  </a:moveTo>
                  <a:lnTo>
                    <a:pt x="45351" y="478671"/>
                  </a:lnTo>
                  <a:lnTo>
                    <a:pt x="45351" y="529471"/>
                  </a:lnTo>
                  <a:lnTo>
                    <a:pt x="58051" y="529471"/>
                  </a:lnTo>
                  <a:lnTo>
                    <a:pt x="58051" y="478671"/>
                  </a:lnTo>
                  <a:close/>
                </a:path>
                <a:path w="3769359" h="720089">
                  <a:moveTo>
                    <a:pt x="58051" y="389771"/>
                  </a:moveTo>
                  <a:lnTo>
                    <a:pt x="45351" y="389771"/>
                  </a:lnTo>
                  <a:lnTo>
                    <a:pt x="45351" y="440571"/>
                  </a:lnTo>
                  <a:lnTo>
                    <a:pt x="58051" y="440571"/>
                  </a:lnTo>
                  <a:lnTo>
                    <a:pt x="58051" y="389771"/>
                  </a:lnTo>
                  <a:close/>
                </a:path>
                <a:path w="3769359" h="720089">
                  <a:moveTo>
                    <a:pt x="58051" y="300871"/>
                  </a:moveTo>
                  <a:lnTo>
                    <a:pt x="45351" y="300871"/>
                  </a:lnTo>
                  <a:lnTo>
                    <a:pt x="45351" y="351671"/>
                  </a:lnTo>
                  <a:lnTo>
                    <a:pt x="58051" y="351671"/>
                  </a:lnTo>
                  <a:lnTo>
                    <a:pt x="58051" y="300871"/>
                  </a:lnTo>
                  <a:close/>
                </a:path>
                <a:path w="3769359" h="720089">
                  <a:moveTo>
                    <a:pt x="58051" y="211971"/>
                  </a:moveTo>
                  <a:lnTo>
                    <a:pt x="45351" y="211971"/>
                  </a:lnTo>
                  <a:lnTo>
                    <a:pt x="45351" y="262771"/>
                  </a:lnTo>
                  <a:lnTo>
                    <a:pt x="58051" y="262771"/>
                  </a:lnTo>
                  <a:lnTo>
                    <a:pt x="58051" y="211971"/>
                  </a:lnTo>
                  <a:close/>
                </a:path>
                <a:path w="3769359" h="720089">
                  <a:moveTo>
                    <a:pt x="58051" y="123071"/>
                  </a:moveTo>
                  <a:lnTo>
                    <a:pt x="45351" y="123071"/>
                  </a:lnTo>
                  <a:lnTo>
                    <a:pt x="45351" y="173871"/>
                  </a:lnTo>
                  <a:lnTo>
                    <a:pt x="58051" y="173871"/>
                  </a:lnTo>
                  <a:lnTo>
                    <a:pt x="58051" y="123071"/>
                  </a:lnTo>
                  <a:close/>
                </a:path>
                <a:path w="3769359" h="720089">
                  <a:moveTo>
                    <a:pt x="69231" y="45352"/>
                  </a:moveTo>
                  <a:lnTo>
                    <a:pt x="48195" y="45352"/>
                  </a:lnTo>
                  <a:lnTo>
                    <a:pt x="45351" y="48195"/>
                  </a:lnTo>
                  <a:lnTo>
                    <a:pt x="45351" y="84971"/>
                  </a:lnTo>
                  <a:lnTo>
                    <a:pt x="58051" y="84971"/>
                  </a:lnTo>
                  <a:lnTo>
                    <a:pt x="58051" y="58052"/>
                  </a:lnTo>
                  <a:lnTo>
                    <a:pt x="51701" y="58052"/>
                  </a:lnTo>
                  <a:lnTo>
                    <a:pt x="58051" y="51702"/>
                  </a:lnTo>
                  <a:lnTo>
                    <a:pt x="69231" y="51702"/>
                  </a:lnTo>
                  <a:lnTo>
                    <a:pt x="69231" y="45352"/>
                  </a:lnTo>
                  <a:close/>
                </a:path>
                <a:path w="3769359" h="720089">
                  <a:moveTo>
                    <a:pt x="58051" y="51702"/>
                  </a:moveTo>
                  <a:lnTo>
                    <a:pt x="51701" y="58052"/>
                  </a:lnTo>
                  <a:lnTo>
                    <a:pt x="58051" y="58052"/>
                  </a:lnTo>
                  <a:lnTo>
                    <a:pt x="58051" y="51702"/>
                  </a:lnTo>
                  <a:close/>
                </a:path>
                <a:path w="3769359" h="720089">
                  <a:moveTo>
                    <a:pt x="69231" y="51702"/>
                  </a:moveTo>
                  <a:lnTo>
                    <a:pt x="58051" y="51702"/>
                  </a:lnTo>
                  <a:lnTo>
                    <a:pt x="58051" y="58052"/>
                  </a:lnTo>
                  <a:lnTo>
                    <a:pt x="69231" y="58052"/>
                  </a:lnTo>
                  <a:lnTo>
                    <a:pt x="69231" y="51702"/>
                  </a:lnTo>
                  <a:close/>
                </a:path>
                <a:path w="3769359" h="720089">
                  <a:moveTo>
                    <a:pt x="158131" y="45352"/>
                  </a:moveTo>
                  <a:lnTo>
                    <a:pt x="107331" y="45352"/>
                  </a:lnTo>
                  <a:lnTo>
                    <a:pt x="107331" y="58052"/>
                  </a:lnTo>
                  <a:lnTo>
                    <a:pt x="158131" y="58052"/>
                  </a:lnTo>
                  <a:lnTo>
                    <a:pt x="158131" y="45352"/>
                  </a:lnTo>
                  <a:close/>
                </a:path>
                <a:path w="3769359" h="720089">
                  <a:moveTo>
                    <a:pt x="247031" y="45352"/>
                  </a:moveTo>
                  <a:lnTo>
                    <a:pt x="196231" y="45352"/>
                  </a:lnTo>
                  <a:lnTo>
                    <a:pt x="196231" y="58052"/>
                  </a:lnTo>
                  <a:lnTo>
                    <a:pt x="247031" y="58052"/>
                  </a:lnTo>
                  <a:lnTo>
                    <a:pt x="247031" y="45352"/>
                  </a:lnTo>
                  <a:close/>
                </a:path>
                <a:path w="3769359" h="720089">
                  <a:moveTo>
                    <a:pt x="335931" y="45352"/>
                  </a:moveTo>
                  <a:lnTo>
                    <a:pt x="285131" y="45352"/>
                  </a:lnTo>
                  <a:lnTo>
                    <a:pt x="285131" y="58052"/>
                  </a:lnTo>
                  <a:lnTo>
                    <a:pt x="335931" y="58052"/>
                  </a:lnTo>
                  <a:lnTo>
                    <a:pt x="335931" y="45352"/>
                  </a:lnTo>
                  <a:close/>
                </a:path>
                <a:path w="3769359" h="720089">
                  <a:moveTo>
                    <a:pt x="424831" y="45352"/>
                  </a:moveTo>
                  <a:lnTo>
                    <a:pt x="374031" y="45352"/>
                  </a:lnTo>
                  <a:lnTo>
                    <a:pt x="374031" y="58052"/>
                  </a:lnTo>
                  <a:lnTo>
                    <a:pt x="424831" y="58052"/>
                  </a:lnTo>
                  <a:lnTo>
                    <a:pt x="424831" y="45352"/>
                  </a:lnTo>
                  <a:close/>
                </a:path>
                <a:path w="3769359" h="720089">
                  <a:moveTo>
                    <a:pt x="513731" y="45352"/>
                  </a:moveTo>
                  <a:lnTo>
                    <a:pt x="462931" y="45352"/>
                  </a:lnTo>
                  <a:lnTo>
                    <a:pt x="462931" y="58052"/>
                  </a:lnTo>
                  <a:lnTo>
                    <a:pt x="513731" y="58052"/>
                  </a:lnTo>
                  <a:lnTo>
                    <a:pt x="513731" y="45352"/>
                  </a:lnTo>
                  <a:close/>
                </a:path>
                <a:path w="3769359" h="720089">
                  <a:moveTo>
                    <a:pt x="602631" y="45352"/>
                  </a:moveTo>
                  <a:lnTo>
                    <a:pt x="551831" y="45352"/>
                  </a:lnTo>
                  <a:lnTo>
                    <a:pt x="551831" y="58052"/>
                  </a:lnTo>
                  <a:lnTo>
                    <a:pt x="602631" y="58052"/>
                  </a:lnTo>
                  <a:lnTo>
                    <a:pt x="602631" y="45352"/>
                  </a:lnTo>
                  <a:close/>
                </a:path>
                <a:path w="3769359" h="720089">
                  <a:moveTo>
                    <a:pt x="691531" y="45352"/>
                  </a:moveTo>
                  <a:lnTo>
                    <a:pt x="640731" y="45352"/>
                  </a:lnTo>
                  <a:lnTo>
                    <a:pt x="640731" y="58052"/>
                  </a:lnTo>
                  <a:lnTo>
                    <a:pt x="691531" y="58052"/>
                  </a:lnTo>
                  <a:lnTo>
                    <a:pt x="691531" y="45352"/>
                  </a:lnTo>
                  <a:close/>
                </a:path>
                <a:path w="3769359" h="720089">
                  <a:moveTo>
                    <a:pt x="780431" y="45352"/>
                  </a:moveTo>
                  <a:lnTo>
                    <a:pt x="729631" y="45352"/>
                  </a:lnTo>
                  <a:lnTo>
                    <a:pt x="729631" y="58052"/>
                  </a:lnTo>
                  <a:lnTo>
                    <a:pt x="780431" y="58052"/>
                  </a:lnTo>
                  <a:lnTo>
                    <a:pt x="780431" y="45352"/>
                  </a:lnTo>
                  <a:close/>
                </a:path>
                <a:path w="3769359" h="720089">
                  <a:moveTo>
                    <a:pt x="869331" y="45352"/>
                  </a:moveTo>
                  <a:lnTo>
                    <a:pt x="818531" y="45352"/>
                  </a:lnTo>
                  <a:lnTo>
                    <a:pt x="818531" y="58052"/>
                  </a:lnTo>
                  <a:lnTo>
                    <a:pt x="869331" y="58052"/>
                  </a:lnTo>
                  <a:lnTo>
                    <a:pt x="869331" y="45352"/>
                  </a:lnTo>
                  <a:close/>
                </a:path>
                <a:path w="3769359" h="720089">
                  <a:moveTo>
                    <a:pt x="958231" y="45352"/>
                  </a:moveTo>
                  <a:lnTo>
                    <a:pt x="907431" y="45352"/>
                  </a:lnTo>
                  <a:lnTo>
                    <a:pt x="907431" y="58052"/>
                  </a:lnTo>
                  <a:lnTo>
                    <a:pt x="958231" y="58052"/>
                  </a:lnTo>
                  <a:lnTo>
                    <a:pt x="958231" y="45352"/>
                  </a:lnTo>
                  <a:close/>
                </a:path>
                <a:path w="3769359" h="720089">
                  <a:moveTo>
                    <a:pt x="1047131" y="45352"/>
                  </a:moveTo>
                  <a:lnTo>
                    <a:pt x="996331" y="45352"/>
                  </a:lnTo>
                  <a:lnTo>
                    <a:pt x="996331" y="58052"/>
                  </a:lnTo>
                  <a:lnTo>
                    <a:pt x="1047131" y="58052"/>
                  </a:lnTo>
                  <a:lnTo>
                    <a:pt x="1047131" y="45352"/>
                  </a:lnTo>
                  <a:close/>
                </a:path>
                <a:path w="3769359" h="720089">
                  <a:moveTo>
                    <a:pt x="1136031" y="45352"/>
                  </a:moveTo>
                  <a:lnTo>
                    <a:pt x="1085231" y="45352"/>
                  </a:lnTo>
                  <a:lnTo>
                    <a:pt x="1085231" y="58052"/>
                  </a:lnTo>
                  <a:lnTo>
                    <a:pt x="1136031" y="58052"/>
                  </a:lnTo>
                  <a:lnTo>
                    <a:pt x="1136031" y="45352"/>
                  </a:lnTo>
                  <a:close/>
                </a:path>
                <a:path w="3769359" h="720089">
                  <a:moveTo>
                    <a:pt x="1224931" y="45352"/>
                  </a:moveTo>
                  <a:lnTo>
                    <a:pt x="1174131" y="45352"/>
                  </a:lnTo>
                  <a:lnTo>
                    <a:pt x="1174131" y="58052"/>
                  </a:lnTo>
                  <a:lnTo>
                    <a:pt x="1224931" y="58052"/>
                  </a:lnTo>
                  <a:lnTo>
                    <a:pt x="1224931" y="45352"/>
                  </a:lnTo>
                  <a:close/>
                </a:path>
                <a:path w="3769359" h="720089">
                  <a:moveTo>
                    <a:pt x="1313831" y="45352"/>
                  </a:moveTo>
                  <a:lnTo>
                    <a:pt x="1263031" y="45352"/>
                  </a:lnTo>
                  <a:lnTo>
                    <a:pt x="1263031" y="58052"/>
                  </a:lnTo>
                  <a:lnTo>
                    <a:pt x="1313831" y="58052"/>
                  </a:lnTo>
                  <a:lnTo>
                    <a:pt x="1313831" y="45352"/>
                  </a:lnTo>
                  <a:close/>
                </a:path>
                <a:path w="3769359" h="720089">
                  <a:moveTo>
                    <a:pt x="1402731" y="45352"/>
                  </a:moveTo>
                  <a:lnTo>
                    <a:pt x="1351931" y="45352"/>
                  </a:lnTo>
                  <a:lnTo>
                    <a:pt x="1351931" y="58052"/>
                  </a:lnTo>
                  <a:lnTo>
                    <a:pt x="1402731" y="58052"/>
                  </a:lnTo>
                  <a:lnTo>
                    <a:pt x="1402731" y="45352"/>
                  </a:lnTo>
                  <a:close/>
                </a:path>
                <a:path w="3769359" h="720089">
                  <a:moveTo>
                    <a:pt x="1491631" y="45352"/>
                  </a:moveTo>
                  <a:lnTo>
                    <a:pt x="1440831" y="45352"/>
                  </a:lnTo>
                  <a:lnTo>
                    <a:pt x="1440831" y="58052"/>
                  </a:lnTo>
                  <a:lnTo>
                    <a:pt x="1491631" y="58052"/>
                  </a:lnTo>
                  <a:lnTo>
                    <a:pt x="1491631" y="45352"/>
                  </a:lnTo>
                  <a:close/>
                </a:path>
                <a:path w="3769359" h="720089">
                  <a:moveTo>
                    <a:pt x="1580531" y="45352"/>
                  </a:moveTo>
                  <a:lnTo>
                    <a:pt x="1529731" y="45352"/>
                  </a:lnTo>
                  <a:lnTo>
                    <a:pt x="1529731" y="58052"/>
                  </a:lnTo>
                  <a:lnTo>
                    <a:pt x="1580531" y="58052"/>
                  </a:lnTo>
                  <a:lnTo>
                    <a:pt x="1580531" y="45352"/>
                  </a:lnTo>
                  <a:close/>
                </a:path>
                <a:path w="3769359" h="720089">
                  <a:moveTo>
                    <a:pt x="1669431" y="45352"/>
                  </a:moveTo>
                  <a:lnTo>
                    <a:pt x="1618631" y="45352"/>
                  </a:lnTo>
                  <a:lnTo>
                    <a:pt x="1618631" y="58052"/>
                  </a:lnTo>
                  <a:lnTo>
                    <a:pt x="1669431" y="58052"/>
                  </a:lnTo>
                  <a:lnTo>
                    <a:pt x="1669431" y="45352"/>
                  </a:lnTo>
                  <a:close/>
                </a:path>
                <a:path w="3769359" h="720089">
                  <a:moveTo>
                    <a:pt x="1758331" y="45352"/>
                  </a:moveTo>
                  <a:lnTo>
                    <a:pt x="1707531" y="45352"/>
                  </a:lnTo>
                  <a:lnTo>
                    <a:pt x="1707531" y="58052"/>
                  </a:lnTo>
                  <a:lnTo>
                    <a:pt x="1758331" y="58052"/>
                  </a:lnTo>
                  <a:lnTo>
                    <a:pt x="1758331" y="45352"/>
                  </a:lnTo>
                  <a:close/>
                </a:path>
                <a:path w="3769359" h="720089">
                  <a:moveTo>
                    <a:pt x="1847231" y="45352"/>
                  </a:moveTo>
                  <a:lnTo>
                    <a:pt x="1796431" y="45352"/>
                  </a:lnTo>
                  <a:lnTo>
                    <a:pt x="1796431" y="58052"/>
                  </a:lnTo>
                  <a:lnTo>
                    <a:pt x="1847231" y="58052"/>
                  </a:lnTo>
                  <a:lnTo>
                    <a:pt x="1847231" y="45352"/>
                  </a:lnTo>
                  <a:close/>
                </a:path>
                <a:path w="3769359" h="720089">
                  <a:moveTo>
                    <a:pt x="1936131" y="45352"/>
                  </a:moveTo>
                  <a:lnTo>
                    <a:pt x="1885331" y="45352"/>
                  </a:lnTo>
                  <a:lnTo>
                    <a:pt x="1885331" y="58052"/>
                  </a:lnTo>
                  <a:lnTo>
                    <a:pt x="1936131" y="58052"/>
                  </a:lnTo>
                  <a:lnTo>
                    <a:pt x="1936131" y="45352"/>
                  </a:lnTo>
                  <a:close/>
                </a:path>
                <a:path w="3769359" h="720089">
                  <a:moveTo>
                    <a:pt x="2025031" y="45352"/>
                  </a:moveTo>
                  <a:lnTo>
                    <a:pt x="1974231" y="45352"/>
                  </a:lnTo>
                  <a:lnTo>
                    <a:pt x="1974231" y="58052"/>
                  </a:lnTo>
                  <a:lnTo>
                    <a:pt x="2025031" y="58052"/>
                  </a:lnTo>
                  <a:lnTo>
                    <a:pt x="2025031" y="45352"/>
                  </a:lnTo>
                  <a:close/>
                </a:path>
                <a:path w="3769359" h="720089">
                  <a:moveTo>
                    <a:pt x="2113931" y="45352"/>
                  </a:moveTo>
                  <a:lnTo>
                    <a:pt x="2063131" y="45352"/>
                  </a:lnTo>
                  <a:lnTo>
                    <a:pt x="2063131" y="58052"/>
                  </a:lnTo>
                  <a:lnTo>
                    <a:pt x="2113931" y="58052"/>
                  </a:lnTo>
                  <a:lnTo>
                    <a:pt x="2113931" y="45352"/>
                  </a:lnTo>
                  <a:close/>
                </a:path>
                <a:path w="3769359" h="720089">
                  <a:moveTo>
                    <a:pt x="2202831" y="45352"/>
                  </a:moveTo>
                  <a:lnTo>
                    <a:pt x="2152031" y="45352"/>
                  </a:lnTo>
                  <a:lnTo>
                    <a:pt x="2152031" y="58052"/>
                  </a:lnTo>
                  <a:lnTo>
                    <a:pt x="2202831" y="58052"/>
                  </a:lnTo>
                  <a:lnTo>
                    <a:pt x="2202831" y="45352"/>
                  </a:lnTo>
                  <a:close/>
                </a:path>
                <a:path w="3769359" h="720089">
                  <a:moveTo>
                    <a:pt x="2291731" y="45352"/>
                  </a:moveTo>
                  <a:lnTo>
                    <a:pt x="2240931" y="45352"/>
                  </a:lnTo>
                  <a:lnTo>
                    <a:pt x="2240931" y="58052"/>
                  </a:lnTo>
                  <a:lnTo>
                    <a:pt x="2291731" y="58052"/>
                  </a:lnTo>
                  <a:lnTo>
                    <a:pt x="2291731" y="45352"/>
                  </a:lnTo>
                  <a:close/>
                </a:path>
                <a:path w="3769359" h="720089">
                  <a:moveTo>
                    <a:pt x="2380631" y="45352"/>
                  </a:moveTo>
                  <a:lnTo>
                    <a:pt x="2329831" y="45352"/>
                  </a:lnTo>
                  <a:lnTo>
                    <a:pt x="2329831" y="58052"/>
                  </a:lnTo>
                  <a:lnTo>
                    <a:pt x="2380631" y="58052"/>
                  </a:lnTo>
                  <a:lnTo>
                    <a:pt x="2380631" y="45352"/>
                  </a:lnTo>
                  <a:close/>
                </a:path>
                <a:path w="3769359" h="720089">
                  <a:moveTo>
                    <a:pt x="2469531" y="45352"/>
                  </a:moveTo>
                  <a:lnTo>
                    <a:pt x="2418731" y="45352"/>
                  </a:lnTo>
                  <a:lnTo>
                    <a:pt x="2418731" y="58052"/>
                  </a:lnTo>
                  <a:lnTo>
                    <a:pt x="2469531" y="58052"/>
                  </a:lnTo>
                  <a:lnTo>
                    <a:pt x="2469531" y="45352"/>
                  </a:lnTo>
                  <a:close/>
                </a:path>
                <a:path w="3769359" h="720089">
                  <a:moveTo>
                    <a:pt x="2558431" y="45352"/>
                  </a:moveTo>
                  <a:lnTo>
                    <a:pt x="2507631" y="45352"/>
                  </a:lnTo>
                  <a:lnTo>
                    <a:pt x="2507631" y="58052"/>
                  </a:lnTo>
                  <a:lnTo>
                    <a:pt x="2558431" y="58052"/>
                  </a:lnTo>
                  <a:lnTo>
                    <a:pt x="2558431" y="45352"/>
                  </a:lnTo>
                  <a:close/>
                </a:path>
                <a:path w="3769359" h="720089">
                  <a:moveTo>
                    <a:pt x="2647331" y="45352"/>
                  </a:moveTo>
                  <a:lnTo>
                    <a:pt x="2596531" y="45352"/>
                  </a:lnTo>
                  <a:lnTo>
                    <a:pt x="2596531" y="58052"/>
                  </a:lnTo>
                  <a:lnTo>
                    <a:pt x="2647331" y="58052"/>
                  </a:lnTo>
                  <a:lnTo>
                    <a:pt x="2647331" y="45352"/>
                  </a:lnTo>
                  <a:close/>
                </a:path>
                <a:path w="3769359" h="720089">
                  <a:moveTo>
                    <a:pt x="2736231" y="45352"/>
                  </a:moveTo>
                  <a:lnTo>
                    <a:pt x="2685431" y="45352"/>
                  </a:lnTo>
                  <a:lnTo>
                    <a:pt x="2685431" y="58052"/>
                  </a:lnTo>
                  <a:lnTo>
                    <a:pt x="2736231" y="58052"/>
                  </a:lnTo>
                  <a:lnTo>
                    <a:pt x="2736231" y="45352"/>
                  </a:lnTo>
                  <a:close/>
                </a:path>
                <a:path w="3769359" h="720089">
                  <a:moveTo>
                    <a:pt x="2825131" y="45352"/>
                  </a:moveTo>
                  <a:lnTo>
                    <a:pt x="2774331" y="45352"/>
                  </a:lnTo>
                  <a:lnTo>
                    <a:pt x="2774331" y="58052"/>
                  </a:lnTo>
                  <a:lnTo>
                    <a:pt x="2825131" y="58052"/>
                  </a:lnTo>
                  <a:lnTo>
                    <a:pt x="2825131" y="45352"/>
                  </a:lnTo>
                  <a:close/>
                </a:path>
                <a:path w="3769359" h="720089">
                  <a:moveTo>
                    <a:pt x="2914031" y="45352"/>
                  </a:moveTo>
                  <a:lnTo>
                    <a:pt x="2863231" y="45352"/>
                  </a:lnTo>
                  <a:lnTo>
                    <a:pt x="2863231" y="58052"/>
                  </a:lnTo>
                  <a:lnTo>
                    <a:pt x="2914031" y="58052"/>
                  </a:lnTo>
                  <a:lnTo>
                    <a:pt x="2914031" y="45352"/>
                  </a:lnTo>
                  <a:close/>
                </a:path>
                <a:path w="3769359" h="720089">
                  <a:moveTo>
                    <a:pt x="3002931" y="45352"/>
                  </a:moveTo>
                  <a:lnTo>
                    <a:pt x="2952131" y="45352"/>
                  </a:lnTo>
                  <a:lnTo>
                    <a:pt x="2952131" y="58052"/>
                  </a:lnTo>
                  <a:lnTo>
                    <a:pt x="3002931" y="58052"/>
                  </a:lnTo>
                  <a:lnTo>
                    <a:pt x="3002931" y="45352"/>
                  </a:lnTo>
                  <a:close/>
                </a:path>
                <a:path w="3769359" h="720089">
                  <a:moveTo>
                    <a:pt x="3091831" y="45352"/>
                  </a:moveTo>
                  <a:lnTo>
                    <a:pt x="3041031" y="45352"/>
                  </a:lnTo>
                  <a:lnTo>
                    <a:pt x="3041031" y="58052"/>
                  </a:lnTo>
                  <a:lnTo>
                    <a:pt x="3091831" y="58052"/>
                  </a:lnTo>
                  <a:lnTo>
                    <a:pt x="3091831" y="45352"/>
                  </a:lnTo>
                  <a:close/>
                </a:path>
                <a:path w="3769359" h="720089">
                  <a:moveTo>
                    <a:pt x="3180731" y="45352"/>
                  </a:moveTo>
                  <a:lnTo>
                    <a:pt x="3129931" y="45352"/>
                  </a:lnTo>
                  <a:lnTo>
                    <a:pt x="3129931" y="58052"/>
                  </a:lnTo>
                  <a:lnTo>
                    <a:pt x="3180731" y="58052"/>
                  </a:lnTo>
                  <a:lnTo>
                    <a:pt x="3180731" y="45352"/>
                  </a:lnTo>
                  <a:close/>
                </a:path>
                <a:path w="3769359" h="720089">
                  <a:moveTo>
                    <a:pt x="3269631" y="45352"/>
                  </a:moveTo>
                  <a:lnTo>
                    <a:pt x="3218831" y="45352"/>
                  </a:lnTo>
                  <a:lnTo>
                    <a:pt x="3218831" y="58052"/>
                  </a:lnTo>
                  <a:lnTo>
                    <a:pt x="3269631" y="58052"/>
                  </a:lnTo>
                  <a:lnTo>
                    <a:pt x="3269631" y="45352"/>
                  </a:lnTo>
                  <a:close/>
                </a:path>
                <a:path w="3769359" h="720089">
                  <a:moveTo>
                    <a:pt x="3358531" y="45352"/>
                  </a:moveTo>
                  <a:lnTo>
                    <a:pt x="3307731" y="45352"/>
                  </a:lnTo>
                  <a:lnTo>
                    <a:pt x="3307731" y="58052"/>
                  </a:lnTo>
                  <a:lnTo>
                    <a:pt x="3358531" y="58052"/>
                  </a:lnTo>
                  <a:lnTo>
                    <a:pt x="3358531" y="45352"/>
                  </a:lnTo>
                  <a:close/>
                </a:path>
                <a:path w="3769359" h="720089">
                  <a:moveTo>
                    <a:pt x="3447431" y="45352"/>
                  </a:moveTo>
                  <a:lnTo>
                    <a:pt x="3396631" y="45352"/>
                  </a:lnTo>
                  <a:lnTo>
                    <a:pt x="3396631" y="58052"/>
                  </a:lnTo>
                  <a:lnTo>
                    <a:pt x="3447431" y="58052"/>
                  </a:lnTo>
                  <a:lnTo>
                    <a:pt x="3447431" y="45352"/>
                  </a:lnTo>
                  <a:close/>
                </a:path>
                <a:path w="3769359" h="720089">
                  <a:moveTo>
                    <a:pt x="3536331" y="45352"/>
                  </a:moveTo>
                  <a:lnTo>
                    <a:pt x="3485531" y="45352"/>
                  </a:lnTo>
                  <a:lnTo>
                    <a:pt x="3485531" y="58052"/>
                  </a:lnTo>
                  <a:lnTo>
                    <a:pt x="3536331" y="58052"/>
                  </a:lnTo>
                  <a:lnTo>
                    <a:pt x="3536331" y="45352"/>
                  </a:lnTo>
                  <a:close/>
                </a:path>
                <a:path w="3769359" h="720089">
                  <a:moveTo>
                    <a:pt x="3625231" y="45352"/>
                  </a:moveTo>
                  <a:lnTo>
                    <a:pt x="3574431" y="45352"/>
                  </a:lnTo>
                  <a:lnTo>
                    <a:pt x="3574431" y="58052"/>
                  </a:lnTo>
                  <a:lnTo>
                    <a:pt x="3625231" y="58052"/>
                  </a:lnTo>
                  <a:lnTo>
                    <a:pt x="3625231" y="45352"/>
                  </a:lnTo>
                  <a:close/>
                </a:path>
                <a:path w="3769359" h="720089">
                  <a:moveTo>
                    <a:pt x="3743535" y="51702"/>
                  </a:moveTo>
                  <a:lnTo>
                    <a:pt x="3673708" y="92434"/>
                  </a:lnTo>
                  <a:lnTo>
                    <a:pt x="3672685" y="96323"/>
                  </a:lnTo>
                  <a:lnTo>
                    <a:pt x="3676219" y="102381"/>
                  </a:lnTo>
                  <a:lnTo>
                    <a:pt x="3680106" y="103404"/>
                  </a:lnTo>
                  <a:lnTo>
                    <a:pt x="3757853" y="58052"/>
                  </a:lnTo>
                  <a:lnTo>
                    <a:pt x="3752231" y="58052"/>
                  </a:lnTo>
                  <a:lnTo>
                    <a:pt x="3752231" y="56774"/>
                  </a:lnTo>
                  <a:lnTo>
                    <a:pt x="3743535" y="51702"/>
                  </a:lnTo>
                  <a:close/>
                </a:path>
                <a:path w="3769359" h="720089">
                  <a:moveTo>
                    <a:pt x="3714131" y="45352"/>
                  </a:moveTo>
                  <a:lnTo>
                    <a:pt x="3663331" y="45352"/>
                  </a:lnTo>
                  <a:lnTo>
                    <a:pt x="3663331" y="58052"/>
                  </a:lnTo>
                  <a:lnTo>
                    <a:pt x="3714131" y="58052"/>
                  </a:lnTo>
                  <a:lnTo>
                    <a:pt x="3714131" y="45352"/>
                  </a:lnTo>
                  <a:close/>
                </a:path>
                <a:path w="3769359" h="720089">
                  <a:moveTo>
                    <a:pt x="3752231" y="56774"/>
                  </a:moveTo>
                  <a:lnTo>
                    <a:pt x="3752231" y="58052"/>
                  </a:lnTo>
                  <a:lnTo>
                    <a:pt x="3756126" y="58052"/>
                  </a:lnTo>
                  <a:lnTo>
                    <a:pt x="3756126" y="57186"/>
                  </a:lnTo>
                  <a:lnTo>
                    <a:pt x="3752937" y="57186"/>
                  </a:lnTo>
                  <a:lnTo>
                    <a:pt x="3752231" y="56774"/>
                  </a:lnTo>
                  <a:close/>
                </a:path>
                <a:path w="3769359" h="720089">
                  <a:moveTo>
                    <a:pt x="3757853" y="45352"/>
                  </a:moveTo>
                  <a:lnTo>
                    <a:pt x="3756126" y="45352"/>
                  </a:lnTo>
                  <a:lnTo>
                    <a:pt x="3756126" y="58052"/>
                  </a:lnTo>
                  <a:lnTo>
                    <a:pt x="3757853" y="58052"/>
                  </a:lnTo>
                  <a:lnTo>
                    <a:pt x="3768738" y="51702"/>
                  </a:lnTo>
                  <a:lnTo>
                    <a:pt x="3757853" y="45352"/>
                  </a:lnTo>
                  <a:close/>
                </a:path>
                <a:path w="3769359" h="720089">
                  <a:moveTo>
                    <a:pt x="3752937" y="46217"/>
                  </a:moveTo>
                  <a:lnTo>
                    <a:pt x="3752231" y="46629"/>
                  </a:lnTo>
                  <a:lnTo>
                    <a:pt x="3752231" y="56774"/>
                  </a:lnTo>
                  <a:lnTo>
                    <a:pt x="3752937" y="57186"/>
                  </a:lnTo>
                  <a:lnTo>
                    <a:pt x="3752937" y="46217"/>
                  </a:lnTo>
                  <a:close/>
                </a:path>
                <a:path w="3769359" h="720089">
                  <a:moveTo>
                    <a:pt x="3756126" y="46217"/>
                  </a:moveTo>
                  <a:lnTo>
                    <a:pt x="3752937" y="46217"/>
                  </a:lnTo>
                  <a:lnTo>
                    <a:pt x="3752937" y="57186"/>
                  </a:lnTo>
                  <a:lnTo>
                    <a:pt x="3756126" y="57186"/>
                  </a:lnTo>
                  <a:lnTo>
                    <a:pt x="3756126" y="46217"/>
                  </a:lnTo>
                  <a:close/>
                </a:path>
                <a:path w="3769359" h="720089">
                  <a:moveTo>
                    <a:pt x="3752231" y="46629"/>
                  </a:moveTo>
                  <a:lnTo>
                    <a:pt x="3743535" y="51702"/>
                  </a:lnTo>
                  <a:lnTo>
                    <a:pt x="3752231" y="56774"/>
                  </a:lnTo>
                  <a:lnTo>
                    <a:pt x="3752231" y="46629"/>
                  </a:lnTo>
                  <a:close/>
                </a:path>
                <a:path w="3769359" h="720089">
                  <a:moveTo>
                    <a:pt x="3680106" y="0"/>
                  </a:moveTo>
                  <a:lnTo>
                    <a:pt x="3676219" y="1023"/>
                  </a:lnTo>
                  <a:lnTo>
                    <a:pt x="3672685" y="7081"/>
                  </a:lnTo>
                  <a:lnTo>
                    <a:pt x="3673708" y="10970"/>
                  </a:lnTo>
                  <a:lnTo>
                    <a:pt x="3743535" y="51702"/>
                  </a:lnTo>
                  <a:lnTo>
                    <a:pt x="3752231" y="46629"/>
                  </a:lnTo>
                  <a:lnTo>
                    <a:pt x="3752231" y="45352"/>
                  </a:lnTo>
                  <a:lnTo>
                    <a:pt x="3757853" y="45352"/>
                  </a:lnTo>
                  <a:lnTo>
                    <a:pt x="3680106" y="0"/>
                  </a:lnTo>
                  <a:close/>
                </a:path>
                <a:path w="3769359" h="720089">
                  <a:moveTo>
                    <a:pt x="3756126" y="45352"/>
                  </a:moveTo>
                  <a:lnTo>
                    <a:pt x="3752231" y="45352"/>
                  </a:lnTo>
                  <a:lnTo>
                    <a:pt x="3752231" y="46629"/>
                  </a:lnTo>
                  <a:lnTo>
                    <a:pt x="3752937" y="46217"/>
                  </a:lnTo>
                  <a:lnTo>
                    <a:pt x="3756126" y="46217"/>
                  </a:lnTo>
                  <a:lnTo>
                    <a:pt x="3756126" y="45352"/>
                  </a:lnTo>
                  <a:close/>
                </a:path>
              </a:pathLst>
            </a:custGeom>
            <a:solidFill>
              <a:srgbClr val="545B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96767" y="5522975"/>
              <a:ext cx="472440" cy="4754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330511" y="3205657"/>
              <a:ext cx="6481445" cy="2323465"/>
            </a:xfrm>
            <a:custGeom>
              <a:avLst/>
              <a:gdLst/>
              <a:ahLst/>
              <a:cxnLst/>
              <a:rect l="l" t="t" r="r" b="b"/>
              <a:pathLst>
                <a:path w="6481445" h="2323465">
                  <a:moveTo>
                    <a:pt x="581990" y="1613484"/>
                  </a:moveTo>
                  <a:lnTo>
                    <a:pt x="504253" y="1648320"/>
                  </a:lnTo>
                  <a:lnTo>
                    <a:pt x="530047" y="1669440"/>
                  </a:lnTo>
                  <a:lnTo>
                    <a:pt x="0" y="2317153"/>
                  </a:lnTo>
                  <a:lnTo>
                    <a:pt x="7378" y="2323185"/>
                  </a:lnTo>
                  <a:lnTo>
                    <a:pt x="537413" y="1675472"/>
                  </a:lnTo>
                  <a:lnTo>
                    <a:pt x="563219" y="1696580"/>
                  </a:lnTo>
                  <a:lnTo>
                    <a:pt x="571576" y="1659610"/>
                  </a:lnTo>
                  <a:lnTo>
                    <a:pt x="581990" y="1613484"/>
                  </a:lnTo>
                  <a:close/>
                </a:path>
                <a:path w="6481445" h="2323465">
                  <a:moveTo>
                    <a:pt x="586232" y="1528394"/>
                  </a:moveTo>
                  <a:lnTo>
                    <a:pt x="555701" y="1541805"/>
                  </a:lnTo>
                  <a:lnTo>
                    <a:pt x="174739" y="674547"/>
                  </a:lnTo>
                  <a:lnTo>
                    <a:pt x="166014" y="678383"/>
                  </a:lnTo>
                  <a:lnTo>
                    <a:pt x="546989" y="1545628"/>
                  </a:lnTo>
                  <a:lnTo>
                    <a:pt x="516458" y="1559039"/>
                  </a:lnTo>
                  <a:lnTo>
                    <a:pt x="581990" y="1613484"/>
                  </a:lnTo>
                  <a:lnTo>
                    <a:pt x="584784" y="1557261"/>
                  </a:lnTo>
                  <a:lnTo>
                    <a:pt x="586232" y="1528394"/>
                  </a:lnTo>
                  <a:close/>
                </a:path>
                <a:path w="6481445" h="2323465">
                  <a:moveTo>
                    <a:pt x="6481013" y="1559001"/>
                  </a:moveTo>
                  <a:lnTo>
                    <a:pt x="5074348" y="52438"/>
                  </a:lnTo>
                  <a:lnTo>
                    <a:pt x="5084292" y="43154"/>
                  </a:lnTo>
                  <a:lnTo>
                    <a:pt x="5098720" y="29692"/>
                  </a:lnTo>
                  <a:lnTo>
                    <a:pt x="5018862" y="0"/>
                  </a:lnTo>
                  <a:lnTo>
                    <a:pt x="5043017" y="81699"/>
                  </a:lnTo>
                  <a:lnTo>
                    <a:pt x="5067389" y="58940"/>
                  </a:lnTo>
                  <a:lnTo>
                    <a:pt x="6466586" y="1557528"/>
                  </a:lnTo>
                  <a:lnTo>
                    <a:pt x="5116639" y="1561871"/>
                  </a:lnTo>
                  <a:lnTo>
                    <a:pt x="5116525" y="1528533"/>
                  </a:lnTo>
                  <a:lnTo>
                    <a:pt x="5040452" y="1566887"/>
                  </a:lnTo>
                  <a:lnTo>
                    <a:pt x="5116779" y="1604733"/>
                  </a:lnTo>
                  <a:lnTo>
                    <a:pt x="5116665" y="1571447"/>
                  </a:lnTo>
                  <a:lnTo>
                    <a:pt x="6477546" y="1567014"/>
                  </a:lnTo>
                  <a:lnTo>
                    <a:pt x="6477521" y="1562252"/>
                  </a:lnTo>
                  <a:lnTo>
                    <a:pt x="6481013" y="1559001"/>
                  </a:lnTo>
                  <a:close/>
                </a:path>
              </a:pathLst>
            </a:custGeom>
            <a:solidFill>
              <a:srgbClr val="FF97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02351" y="4565903"/>
              <a:ext cx="441960" cy="43891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5029058" y="5010911"/>
            <a:ext cx="56642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88595" marR="5080" indent="-176530">
              <a:lnSpc>
                <a:spcPts val="1300"/>
              </a:lnSpc>
              <a:spcBef>
                <a:spcPts val="160"/>
              </a:spcBef>
            </a:pPr>
            <a:r>
              <a:rPr dirty="0" sz="1100" spc="-95">
                <a:solidFill>
                  <a:srgbClr val="232F3E"/>
                </a:solidFill>
                <a:latin typeface="Century Gothic"/>
                <a:cs typeface="Century Gothic"/>
              </a:rPr>
              <a:t>Glue </a:t>
            </a:r>
            <a:r>
              <a:rPr dirty="0" sz="1100" spc="65">
                <a:solidFill>
                  <a:srgbClr val="232F3E"/>
                </a:solidFill>
                <a:latin typeface="Century Gothic"/>
                <a:cs typeface="Century Gothic"/>
              </a:rPr>
              <a:t>ETL  </a:t>
            </a:r>
            <a:r>
              <a:rPr dirty="0" sz="1100" spc="-75">
                <a:solidFill>
                  <a:srgbClr val="232F3E"/>
                </a:solidFill>
                <a:latin typeface="Century Gothic"/>
                <a:cs typeface="Century Gothic"/>
              </a:rPr>
              <a:t>job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42686" y="4733950"/>
            <a:ext cx="2358390" cy="90805"/>
          </a:xfrm>
          <a:custGeom>
            <a:avLst/>
            <a:gdLst/>
            <a:ahLst/>
            <a:cxnLst/>
            <a:rect l="l" t="t" r="r" b="b"/>
            <a:pathLst>
              <a:path w="2358390" h="90804">
                <a:moveTo>
                  <a:pt x="265696" y="57302"/>
                </a:moveTo>
                <a:lnTo>
                  <a:pt x="210997" y="57302"/>
                </a:lnTo>
                <a:lnTo>
                  <a:pt x="198297" y="57302"/>
                </a:lnTo>
                <a:lnTo>
                  <a:pt x="198081" y="90563"/>
                </a:lnTo>
                <a:lnTo>
                  <a:pt x="265696" y="57302"/>
                </a:lnTo>
                <a:close/>
              </a:path>
              <a:path w="2358390" h="90804">
                <a:moveTo>
                  <a:pt x="274523" y="52959"/>
                </a:moveTo>
                <a:lnTo>
                  <a:pt x="198577" y="14363"/>
                </a:lnTo>
                <a:lnTo>
                  <a:pt x="198361" y="47701"/>
                </a:lnTo>
                <a:lnTo>
                  <a:pt x="63" y="46393"/>
                </a:lnTo>
                <a:lnTo>
                  <a:pt x="0" y="55918"/>
                </a:lnTo>
                <a:lnTo>
                  <a:pt x="198297" y="57226"/>
                </a:lnTo>
                <a:lnTo>
                  <a:pt x="210997" y="57302"/>
                </a:lnTo>
                <a:lnTo>
                  <a:pt x="265861" y="57226"/>
                </a:lnTo>
                <a:lnTo>
                  <a:pt x="274523" y="52959"/>
                </a:lnTo>
                <a:close/>
              </a:path>
              <a:path w="2358390" h="90804">
                <a:moveTo>
                  <a:pt x="2349525" y="42951"/>
                </a:moveTo>
                <a:lnTo>
                  <a:pt x="2294852" y="42951"/>
                </a:lnTo>
                <a:lnTo>
                  <a:pt x="2282152" y="42951"/>
                </a:lnTo>
                <a:lnTo>
                  <a:pt x="2281936" y="76200"/>
                </a:lnTo>
                <a:lnTo>
                  <a:pt x="2349525" y="42951"/>
                </a:lnTo>
                <a:close/>
              </a:path>
              <a:path w="2358390" h="90804">
                <a:moveTo>
                  <a:pt x="2358377" y="38595"/>
                </a:moveTo>
                <a:lnTo>
                  <a:pt x="2282418" y="0"/>
                </a:lnTo>
                <a:lnTo>
                  <a:pt x="2282202" y="33337"/>
                </a:lnTo>
                <a:lnTo>
                  <a:pt x="2049360" y="31838"/>
                </a:lnTo>
                <a:lnTo>
                  <a:pt x="2049297" y="41363"/>
                </a:lnTo>
                <a:lnTo>
                  <a:pt x="2282152" y="42862"/>
                </a:lnTo>
                <a:lnTo>
                  <a:pt x="2294852" y="42951"/>
                </a:lnTo>
                <a:lnTo>
                  <a:pt x="2349690" y="42862"/>
                </a:lnTo>
                <a:lnTo>
                  <a:pt x="2358377" y="38595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2896801" y="5964935"/>
            <a:ext cx="870585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242570" marR="5080" indent="-230504">
              <a:lnSpc>
                <a:spcPts val="1300"/>
              </a:lnSpc>
              <a:spcBef>
                <a:spcPts val="160"/>
              </a:spcBef>
            </a:pPr>
            <a:r>
              <a:rPr dirty="0" sz="1100" spc="-65">
                <a:solidFill>
                  <a:srgbClr val="232F3E"/>
                </a:solidFill>
                <a:latin typeface="Century Gothic"/>
                <a:cs typeface="Century Gothic"/>
              </a:rPr>
              <a:t>EC2</a:t>
            </a:r>
            <a:r>
              <a:rPr dirty="0" sz="1100" spc="-10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1100" spc="-60">
                <a:solidFill>
                  <a:srgbClr val="232F3E"/>
                </a:solidFill>
                <a:latin typeface="Century Gothic"/>
                <a:cs typeface="Century Gothic"/>
              </a:rPr>
              <a:t>instances  </a:t>
            </a:r>
            <a:r>
              <a:rPr dirty="0" sz="1100">
                <a:solidFill>
                  <a:srgbClr val="232F3E"/>
                </a:solidFill>
                <a:latin typeface="Century Gothic"/>
                <a:cs typeface="Century Gothic"/>
              </a:rPr>
              <a:t>(SFTP)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230937" y="1853568"/>
            <a:ext cx="5102225" cy="3668395"/>
            <a:chOff x="2230937" y="1853568"/>
            <a:chExt cx="5102225" cy="3668395"/>
          </a:xfrm>
        </p:grpSpPr>
        <p:sp>
          <p:nvSpPr>
            <p:cNvPr id="61" name="object 61"/>
            <p:cNvSpPr/>
            <p:nvPr/>
          </p:nvSpPr>
          <p:spPr>
            <a:xfrm>
              <a:off x="2230932" y="2987408"/>
              <a:ext cx="673100" cy="2534285"/>
            </a:xfrm>
            <a:custGeom>
              <a:avLst/>
              <a:gdLst/>
              <a:ahLst/>
              <a:cxnLst/>
              <a:rect l="l" t="t" r="r" b="b"/>
              <a:pathLst>
                <a:path w="673100" h="2534285">
                  <a:moveTo>
                    <a:pt x="20091" y="2051837"/>
                  </a:moveTo>
                  <a:lnTo>
                    <a:pt x="0" y="2051837"/>
                  </a:lnTo>
                  <a:lnTo>
                    <a:pt x="0" y="2373376"/>
                  </a:lnTo>
                  <a:lnTo>
                    <a:pt x="20091" y="2373376"/>
                  </a:lnTo>
                  <a:lnTo>
                    <a:pt x="20091" y="2051837"/>
                  </a:lnTo>
                  <a:close/>
                </a:path>
                <a:path w="673100" h="2534285">
                  <a:moveTo>
                    <a:pt x="23495" y="160756"/>
                  </a:moveTo>
                  <a:lnTo>
                    <a:pt x="3390" y="160756"/>
                  </a:lnTo>
                  <a:lnTo>
                    <a:pt x="3390" y="482295"/>
                  </a:lnTo>
                  <a:lnTo>
                    <a:pt x="23495" y="482295"/>
                  </a:lnTo>
                  <a:lnTo>
                    <a:pt x="23495" y="160756"/>
                  </a:lnTo>
                  <a:close/>
                </a:path>
                <a:path w="673100" h="2534285">
                  <a:moveTo>
                    <a:pt x="80378" y="2051837"/>
                  </a:moveTo>
                  <a:lnTo>
                    <a:pt x="40195" y="2051837"/>
                  </a:lnTo>
                  <a:lnTo>
                    <a:pt x="40195" y="2373376"/>
                  </a:lnTo>
                  <a:lnTo>
                    <a:pt x="80378" y="2373376"/>
                  </a:lnTo>
                  <a:lnTo>
                    <a:pt x="80378" y="2051837"/>
                  </a:lnTo>
                  <a:close/>
                </a:path>
                <a:path w="673100" h="2534285">
                  <a:moveTo>
                    <a:pt x="83781" y="160756"/>
                  </a:moveTo>
                  <a:lnTo>
                    <a:pt x="43586" y="160756"/>
                  </a:lnTo>
                  <a:lnTo>
                    <a:pt x="43586" y="482295"/>
                  </a:lnTo>
                  <a:lnTo>
                    <a:pt x="83781" y="482295"/>
                  </a:lnTo>
                  <a:lnTo>
                    <a:pt x="83781" y="160756"/>
                  </a:lnTo>
                  <a:close/>
                </a:path>
                <a:path w="673100" h="2534285">
                  <a:moveTo>
                    <a:pt x="669505" y="2212606"/>
                  </a:moveTo>
                  <a:lnTo>
                    <a:pt x="347967" y="1891068"/>
                  </a:lnTo>
                  <a:lnTo>
                    <a:pt x="347967" y="2051837"/>
                  </a:lnTo>
                  <a:lnTo>
                    <a:pt x="100482" y="2051837"/>
                  </a:lnTo>
                  <a:lnTo>
                    <a:pt x="100482" y="2373376"/>
                  </a:lnTo>
                  <a:lnTo>
                    <a:pt x="347967" y="2373376"/>
                  </a:lnTo>
                  <a:lnTo>
                    <a:pt x="347967" y="2534145"/>
                  </a:lnTo>
                  <a:lnTo>
                    <a:pt x="669505" y="2212606"/>
                  </a:lnTo>
                  <a:close/>
                </a:path>
                <a:path w="673100" h="2534285">
                  <a:moveTo>
                    <a:pt x="672896" y="321525"/>
                  </a:moveTo>
                  <a:lnTo>
                    <a:pt x="351370" y="0"/>
                  </a:lnTo>
                  <a:lnTo>
                    <a:pt x="351370" y="160756"/>
                  </a:lnTo>
                  <a:lnTo>
                    <a:pt x="103873" y="160756"/>
                  </a:lnTo>
                  <a:lnTo>
                    <a:pt x="103873" y="482295"/>
                  </a:lnTo>
                  <a:lnTo>
                    <a:pt x="351370" y="482295"/>
                  </a:lnTo>
                  <a:lnTo>
                    <a:pt x="351370" y="643064"/>
                  </a:lnTo>
                  <a:lnTo>
                    <a:pt x="672896" y="32152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523638" y="1866268"/>
              <a:ext cx="2797175" cy="956310"/>
            </a:xfrm>
            <a:custGeom>
              <a:avLst/>
              <a:gdLst/>
              <a:ahLst/>
              <a:cxnLst/>
              <a:rect l="l" t="t" r="r" b="b"/>
              <a:pathLst>
                <a:path w="2797175" h="956310">
                  <a:moveTo>
                    <a:pt x="0" y="159371"/>
                  </a:moveTo>
                  <a:lnTo>
                    <a:pt x="8124" y="108998"/>
                  </a:lnTo>
                  <a:lnTo>
                    <a:pt x="30749" y="65248"/>
                  </a:lnTo>
                  <a:lnTo>
                    <a:pt x="65248" y="30749"/>
                  </a:lnTo>
                  <a:lnTo>
                    <a:pt x="108997" y="8124"/>
                  </a:lnTo>
                  <a:lnTo>
                    <a:pt x="159371" y="0"/>
                  </a:lnTo>
                  <a:lnTo>
                    <a:pt x="2637253" y="0"/>
                  </a:lnTo>
                  <a:lnTo>
                    <a:pt x="2687626" y="8124"/>
                  </a:lnTo>
                  <a:lnTo>
                    <a:pt x="2731375" y="30749"/>
                  </a:lnTo>
                  <a:lnTo>
                    <a:pt x="2765874" y="65248"/>
                  </a:lnTo>
                  <a:lnTo>
                    <a:pt x="2788499" y="108998"/>
                  </a:lnTo>
                  <a:lnTo>
                    <a:pt x="2796624" y="159371"/>
                  </a:lnTo>
                  <a:lnTo>
                    <a:pt x="2796624" y="796838"/>
                  </a:lnTo>
                  <a:lnTo>
                    <a:pt x="2788499" y="847211"/>
                  </a:lnTo>
                  <a:lnTo>
                    <a:pt x="2765874" y="890961"/>
                  </a:lnTo>
                  <a:lnTo>
                    <a:pt x="2731375" y="925460"/>
                  </a:lnTo>
                  <a:lnTo>
                    <a:pt x="2687626" y="948085"/>
                  </a:lnTo>
                  <a:lnTo>
                    <a:pt x="2637253" y="956210"/>
                  </a:lnTo>
                  <a:lnTo>
                    <a:pt x="159371" y="956210"/>
                  </a:lnTo>
                  <a:lnTo>
                    <a:pt x="108997" y="948085"/>
                  </a:lnTo>
                  <a:lnTo>
                    <a:pt x="65248" y="925460"/>
                  </a:lnTo>
                  <a:lnTo>
                    <a:pt x="30749" y="890961"/>
                  </a:lnTo>
                  <a:lnTo>
                    <a:pt x="8124" y="847211"/>
                  </a:lnTo>
                  <a:lnTo>
                    <a:pt x="0" y="796838"/>
                  </a:lnTo>
                  <a:lnTo>
                    <a:pt x="0" y="159371"/>
                  </a:lnTo>
                  <a:close/>
                </a:path>
              </a:pathLst>
            </a:custGeom>
            <a:ln w="25400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174939" y="2431288"/>
            <a:ext cx="40195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75">
                <a:solidFill>
                  <a:srgbClr val="002D43"/>
                </a:solidFill>
                <a:latin typeface="Century Gothic"/>
                <a:cs typeface="Century Gothic"/>
              </a:rPr>
              <a:t>Enhanced</a:t>
            </a:r>
            <a:endParaRPr sz="700">
              <a:latin typeface="Century Gothic"/>
              <a:cs typeface="Century Gothic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290235" y="1649969"/>
            <a:ext cx="2247900" cy="737235"/>
            <a:chOff x="4290235" y="1649969"/>
            <a:chExt cx="2247900" cy="737235"/>
          </a:xfrm>
        </p:grpSpPr>
        <p:pic>
          <p:nvPicPr>
            <p:cNvPr id="65" name="object 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93536" y="2039111"/>
              <a:ext cx="344423" cy="34747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90235" y="1649969"/>
              <a:ext cx="580243" cy="498805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4945882" y="2440432"/>
            <a:ext cx="41211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0">
                <a:solidFill>
                  <a:srgbClr val="002D43"/>
                </a:solidFill>
                <a:latin typeface="Century Gothic"/>
                <a:cs typeface="Century Gothic"/>
              </a:rPr>
              <a:t>Blueprints</a:t>
            </a:r>
            <a:endParaRPr sz="700">
              <a:latin typeface="Century Gothic"/>
              <a:cs typeface="Century Gothic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223348" y="2137082"/>
            <a:ext cx="802005" cy="198755"/>
          </a:xfrm>
          <a:prstGeom prst="rect">
            <a:avLst/>
          </a:prstGeom>
          <a:solidFill>
            <a:srgbClr val="002D43"/>
          </a:solidFill>
        </p:spPr>
        <p:txBody>
          <a:bodyPr wrap="square" lIns="0" tIns="3238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 sz="700" spc="-60">
                <a:solidFill>
                  <a:srgbClr val="FFFFFF"/>
                </a:solidFill>
                <a:latin typeface="Century Gothic"/>
                <a:cs typeface="Century Gothic"/>
              </a:rPr>
              <a:t>Lake</a:t>
            </a:r>
            <a:r>
              <a:rPr dirty="0" sz="700" spc="-35">
                <a:solidFill>
                  <a:srgbClr val="FFFFFF"/>
                </a:solidFill>
                <a:latin typeface="Century Gothic"/>
                <a:cs typeface="Century Gothic"/>
              </a:rPr>
              <a:t> Formation</a:t>
            </a:r>
            <a:endParaRPr sz="700">
              <a:latin typeface="Century Gothic"/>
              <a:cs typeface="Century Gothic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093633" y="2018870"/>
            <a:ext cx="367030" cy="367030"/>
            <a:chOff x="5093633" y="2018870"/>
            <a:chExt cx="367030" cy="367030"/>
          </a:xfrm>
        </p:grpSpPr>
        <p:sp>
          <p:nvSpPr>
            <p:cNvPr id="70" name="object 70"/>
            <p:cNvSpPr/>
            <p:nvPr/>
          </p:nvSpPr>
          <p:spPr>
            <a:xfrm>
              <a:off x="5106333" y="2031570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0" y="170613"/>
                  </a:moveTo>
                  <a:lnTo>
                    <a:pt x="6094" y="125257"/>
                  </a:lnTo>
                  <a:lnTo>
                    <a:pt x="23293" y="84501"/>
                  </a:lnTo>
                  <a:lnTo>
                    <a:pt x="49971" y="49971"/>
                  </a:lnTo>
                  <a:lnTo>
                    <a:pt x="84501" y="23293"/>
                  </a:lnTo>
                  <a:lnTo>
                    <a:pt x="125257" y="6094"/>
                  </a:lnTo>
                  <a:lnTo>
                    <a:pt x="170613" y="0"/>
                  </a:lnTo>
                  <a:lnTo>
                    <a:pt x="215968" y="6094"/>
                  </a:lnTo>
                  <a:lnTo>
                    <a:pt x="256724" y="23293"/>
                  </a:lnTo>
                  <a:lnTo>
                    <a:pt x="291254" y="49971"/>
                  </a:lnTo>
                  <a:lnTo>
                    <a:pt x="317932" y="84501"/>
                  </a:lnTo>
                  <a:lnTo>
                    <a:pt x="335131" y="125257"/>
                  </a:lnTo>
                  <a:lnTo>
                    <a:pt x="341226" y="170613"/>
                  </a:lnTo>
                  <a:lnTo>
                    <a:pt x="335131" y="215968"/>
                  </a:lnTo>
                  <a:lnTo>
                    <a:pt x="317932" y="256724"/>
                  </a:lnTo>
                  <a:lnTo>
                    <a:pt x="291254" y="291254"/>
                  </a:lnTo>
                  <a:lnTo>
                    <a:pt x="256724" y="317932"/>
                  </a:lnTo>
                  <a:lnTo>
                    <a:pt x="215968" y="335131"/>
                  </a:lnTo>
                  <a:lnTo>
                    <a:pt x="170613" y="341226"/>
                  </a:lnTo>
                  <a:lnTo>
                    <a:pt x="125257" y="335131"/>
                  </a:lnTo>
                  <a:lnTo>
                    <a:pt x="84501" y="317932"/>
                  </a:lnTo>
                  <a:lnTo>
                    <a:pt x="49971" y="291254"/>
                  </a:lnTo>
                  <a:lnTo>
                    <a:pt x="23293" y="256724"/>
                  </a:lnTo>
                  <a:lnTo>
                    <a:pt x="6094" y="215968"/>
                  </a:lnTo>
                  <a:lnTo>
                    <a:pt x="0" y="170613"/>
                  </a:lnTo>
                  <a:close/>
                </a:path>
              </a:pathLst>
            </a:custGeom>
            <a:ln w="254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30057" y="2120267"/>
              <a:ext cx="114939" cy="165355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5425419" y="2419096"/>
            <a:ext cx="652145" cy="25717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dirty="0" sz="700" spc="-35">
                <a:solidFill>
                  <a:srgbClr val="002D43"/>
                </a:solidFill>
                <a:latin typeface="Century Gothic"/>
                <a:cs typeface="Century Gothic"/>
              </a:rPr>
              <a:t>ML</a:t>
            </a:r>
            <a:endParaRPr sz="7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700" spc="-25">
                <a:solidFill>
                  <a:srgbClr val="002D43"/>
                </a:solidFill>
                <a:latin typeface="Century Gothic"/>
                <a:cs typeface="Century Gothic"/>
              </a:rPr>
              <a:t>Transformations</a:t>
            </a:r>
            <a:endParaRPr sz="700">
              <a:latin typeface="Century Gothic"/>
              <a:cs typeface="Century Gothic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854314" y="2015870"/>
            <a:ext cx="6043295" cy="4356735"/>
            <a:chOff x="2854314" y="2015870"/>
            <a:chExt cx="6043295" cy="4356735"/>
          </a:xfrm>
        </p:grpSpPr>
        <p:sp>
          <p:nvSpPr>
            <p:cNvPr id="74" name="object 74"/>
            <p:cNvSpPr/>
            <p:nvPr/>
          </p:nvSpPr>
          <p:spPr>
            <a:xfrm>
              <a:off x="5582517" y="2028570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0" y="170613"/>
                  </a:moveTo>
                  <a:lnTo>
                    <a:pt x="6094" y="125257"/>
                  </a:lnTo>
                  <a:lnTo>
                    <a:pt x="23293" y="84501"/>
                  </a:lnTo>
                  <a:lnTo>
                    <a:pt x="49971" y="49971"/>
                  </a:lnTo>
                  <a:lnTo>
                    <a:pt x="84501" y="23293"/>
                  </a:lnTo>
                  <a:lnTo>
                    <a:pt x="125257" y="6094"/>
                  </a:lnTo>
                  <a:lnTo>
                    <a:pt x="170613" y="0"/>
                  </a:lnTo>
                  <a:lnTo>
                    <a:pt x="215968" y="6094"/>
                  </a:lnTo>
                  <a:lnTo>
                    <a:pt x="256724" y="23293"/>
                  </a:lnTo>
                  <a:lnTo>
                    <a:pt x="291254" y="49971"/>
                  </a:lnTo>
                  <a:lnTo>
                    <a:pt x="317932" y="84501"/>
                  </a:lnTo>
                  <a:lnTo>
                    <a:pt x="335131" y="125257"/>
                  </a:lnTo>
                  <a:lnTo>
                    <a:pt x="341226" y="170613"/>
                  </a:lnTo>
                  <a:lnTo>
                    <a:pt x="335131" y="215968"/>
                  </a:lnTo>
                  <a:lnTo>
                    <a:pt x="317932" y="256724"/>
                  </a:lnTo>
                  <a:lnTo>
                    <a:pt x="291254" y="291254"/>
                  </a:lnTo>
                  <a:lnTo>
                    <a:pt x="256724" y="317932"/>
                  </a:lnTo>
                  <a:lnTo>
                    <a:pt x="215968" y="335131"/>
                  </a:lnTo>
                  <a:lnTo>
                    <a:pt x="170613" y="341226"/>
                  </a:lnTo>
                  <a:lnTo>
                    <a:pt x="125257" y="335131"/>
                  </a:lnTo>
                  <a:lnTo>
                    <a:pt x="84501" y="317932"/>
                  </a:lnTo>
                  <a:lnTo>
                    <a:pt x="49971" y="291254"/>
                  </a:lnTo>
                  <a:lnTo>
                    <a:pt x="23293" y="256724"/>
                  </a:lnTo>
                  <a:lnTo>
                    <a:pt x="6094" y="215968"/>
                  </a:lnTo>
                  <a:lnTo>
                    <a:pt x="0" y="170613"/>
                  </a:lnTo>
                  <a:close/>
                </a:path>
              </a:pathLst>
            </a:custGeom>
            <a:ln w="254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54027" y="2108345"/>
              <a:ext cx="199317" cy="19931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29984" y="2036063"/>
              <a:ext cx="359664" cy="35966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854314" y="2873281"/>
              <a:ext cx="6043295" cy="3499485"/>
            </a:xfrm>
            <a:custGeom>
              <a:avLst/>
              <a:gdLst/>
              <a:ahLst/>
              <a:cxnLst/>
              <a:rect l="l" t="t" r="r" b="b"/>
              <a:pathLst>
                <a:path w="6043295" h="3499485">
                  <a:moveTo>
                    <a:pt x="6043193" y="0"/>
                  </a:moveTo>
                  <a:lnTo>
                    <a:pt x="0" y="0"/>
                  </a:lnTo>
                  <a:lnTo>
                    <a:pt x="0" y="3499316"/>
                  </a:lnTo>
                  <a:lnTo>
                    <a:pt x="6043193" y="3499316"/>
                  </a:lnTo>
                  <a:lnTo>
                    <a:pt x="6043193" y="0"/>
                  </a:lnTo>
                  <a:close/>
                </a:path>
              </a:pathLst>
            </a:custGeom>
            <a:solidFill>
              <a:srgbClr val="F79607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6710953" y="2443479"/>
            <a:ext cx="40195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75">
                <a:solidFill>
                  <a:srgbClr val="002D43"/>
                </a:solidFill>
                <a:latin typeface="Century Gothic"/>
                <a:cs typeface="Century Gothic"/>
              </a:rPr>
              <a:t>Enhanced</a:t>
            </a:r>
            <a:endParaRPr sz="700">
              <a:latin typeface="Century Gothic"/>
              <a:cs typeface="Century Gothic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205242" y="137159"/>
            <a:ext cx="8369934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125" b="1">
                <a:solidFill>
                  <a:srgbClr val="002D43"/>
                </a:solidFill>
                <a:latin typeface="Tahoma"/>
                <a:cs typeface="Tahoma"/>
              </a:rPr>
              <a:t>Serverless </a:t>
            </a:r>
            <a:r>
              <a:rPr dirty="0" sz="2900" spc="-114" b="1">
                <a:solidFill>
                  <a:srgbClr val="002D43"/>
                </a:solidFill>
                <a:latin typeface="Tahoma"/>
                <a:cs typeface="Tahoma"/>
              </a:rPr>
              <a:t>Lake </a:t>
            </a:r>
            <a:r>
              <a:rPr dirty="0" sz="2900" spc="-90" b="1">
                <a:solidFill>
                  <a:srgbClr val="002D43"/>
                </a:solidFill>
                <a:latin typeface="Tahoma"/>
                <a:cs typeface="Tahoma"/>
              </a:rPr>
              <a:t>Formation </a:t>
            </a:r>
            <a:r>
              <a:rPr dirty="0" sz="2900" spc="-45" b="1">
                <a:solidFill>
                  <a:srgbClr val="002D43"/>
                </a:solidFill>
                <a:latin typeface="Tahoma"/>
                <a:cs typeface="Tahoma"/>
              </a:rPr>
              <a:t>for </a:t>
            </a:r>
            <a:r>
              <a:rPr dirty="0" sz="2900" spc="-85" b="1">
                <a:solidFill>
                  <a:srgbClr val="002D43"/>
                </a:solidFill>
                <a:latin typeface="Tahoma"/>
                <a:cs typeface="Tahoma"/>
              </a:rPr>
              <a:t>Financial</a:t>
            </a:r>
            <a:r>
              <a:rPr dirty="0" sz="2900" spc="-80" b="1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dirty="0" sz="2900" spc="-130" b="1">
                <a:solidFill>
                  <a:srgbClr val="002D43"/>
                </a:solidFill>
                <a:latin typeface="Tahoma"/>
                <a:cs typeface="Tahoma"/>
              </a:rPr>
              <a:t>Services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2752344"/>
            <a:ext cx="4319270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245" b="1">
                <a:solidFill>
                  <a:srgbClr val="FFFFFF"/>
                </a:solidFill>
                <a:latin typeface="Tahoma"/>
                <a:cs typeface="Tahoma"/>
              </a:rPr>
              <a:t>How </a:t>
            </a:r>
            <a:r>
              <a:rPr dirty="0" sz="5300" spc="-495" b="1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5300" spc="-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00" spc="-220" b="1">
                <a:solidFill>
                  <a:srgbClr val="FFFFFF"/>
                </a:solidFill>
                <a:latin typeface="Tahoma"/>
                <a:cs typeface="Tahoma"/>
              </a:rPr>
              <a:t>Works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3980179"/>
            <a:ext cx="30321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5">
                <a:solidFill>
                  <a:srgbClr val="FFFFFF"/>
                </a:solidFill>
                <a:latin typeface="Century Gothic"/>
                <a:cs typeface="Century Gothic"/>
              </a:rPr>
              <a:t>Console</a:t>
            </a:r>
            <a:r>
              <a:rPr dirty="0" sz="2400" spc="-7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entury Gothic"/>
                <a:cs typeface="Century Gothic"/>
              </a:rPr>
              <a:t>Walkthrough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4678" y="6276229"/>
            <a:ext cx="590550" cy="353060"/>
            <a:chOff x="11124678" y="6276229"/>
            <a:chExt cx="590550" cy="353060"/>
          </a:xfrm>
        </p:grpSpPr>
        <p:sp>
          <p:nvSpPr>
            <p:cNvPr id="3" name="object 3"/>
            <p:cNvSpPr/>
            <p:nvPr/>
          </p:nvSpPr>
          <p:spPr>
            <a:xfrm>
              <a:off x="11149497" y="6276229"/>
              <a:ext cx="541020" cy="184785"/>
            </a:xfrm>
            <a:custGeom>
              <a:avLst/>
              <a:gdLst/>
              <a:ahLst/>
              <a:cxnLst/>
              <a:rect l="l" t="t" r="r" b="b"/>
              <a:pathLst>
                <a:path w="541020" h="184785">
                  <a:moveTo>
                    <a:pt x="417245" y="146032"/>
                  </a:moveTo>
                  <a:lnTo>
                    <a:pt x="413122" y="146032"/>
                  </a:lnTo>
                  <a:lnTo>
                    <a:pt x="411636" y="148091"/>
                  </a:lnTo>
                  <a:lnTo>
                    <a:pt x="411636" y="164017"/>
                  </a:lnTo>
                  <a:lnTo>
                    <a:pt x="412032" y="165845"/>
                  </a:lnTo>
                  <a:lnTo>
                    <a:pt x="448957" y="182579"/>
                  </a:lnTo>
                  <a:lnTo>
                    <a:pt x="471765" y="184513"/>
                  </a:lnTo>
                  <a:lnTo>
                    <a:pt x="479172" y="184277"/>
                  </a:lnTo>
                  <a:lnTo>
                    <a:pt x="527481" y="164930"/>
                  </a:lnTo>
                  <a:lnTo>
                    <a:pt x="532791" y="158058"/>
                  </a:lnTo>
                  <a:lnTo>
                    <a:pt x="461912" y="158058"/>
                  </a:lnTo>
                  <a:lnTo>
                    <a:pt x="454122" y="157255"/>
                  </a:lnTo>
                  <a:lnTo>
                    <a:pt x="438548" y="154052"/>
                  </a:lnTo>
                  <a:lnTo>
                    <a:pt x="431332" y="151759"/>
                  </a:lnTo>
                  <a:lnTo>
                    <a:pt x="422629" y="147866"/>
                  </a:lnTo>
                  <a:lnTo>
                    <a:pt x="420965" y="147180"/>
                  </a:lnTo>
                  <a:lnTo>
                    <a:pt x="418447" y="146262"/>
                  </a:lnTo>
                  <a:lnTo>
                    <a:pt x="417245" y="146032"/>
                  </a:lnTo>
                  <a:close/>
                </a:path>
                <a:path w="541020" h="184785">
                  <a:moveTo>
                    <a:pt x="482643" y="0"/>
                  </a:moveTo>
                  <a:lnTo>
                    <a:pt x="469583" y="0"/>
                  </a:lnTo>
                  <a:lnTo>
                    <a:pt x="461337" y="1150"/>
                  </a:lnTo>
                  <a:lnTo>
                    <a:pt x="422572" y="23423"/>
                  </a:lnTo>
                  <a:lnTo>
                    <a:pt x="413694" y="43293"/>
                  </a:lnTo>
                  <a:lnTo>
                    <a:pt x="413694" y="51540"/>
                  </a:lnTo>
                  <a:lnTo>
                    <a:pt x="436245" y="91571"/>
                  </a:lnTo>
                  <a:lnTo>
                    <a:pt x="483448" y="108921"/>
                  </a:lnTo>
                  <a:lnTo>
                    <a:pt x="493067" y="112131"/>
                  </a:lnTo>
                  <a:lnTo>
                    <a:pt x="499651" y="115567"/>
                  </a:lnTo>
                  <a:lnTo>
                    <a:pt x="506754" y="122895"/>
                  </a:lnTo>
                  <a:lnTo>
                    <a:pt x="508529" y="127475"/>
                  </a:lnTo>
                  <a:lnTo>
                    <a:pt x="508529" y="140994"/>
                  </a:lnTo>
                  <a:lnTo>
                    <a:pt x="469704" y="158058"/>
                  </a:lnTo>
                  <a:lnTo>
                    <a:pt x="532791" y="158058"/>
                  </a:lnTo>
                  <a:lnTo>
                    <a:pt x="539109" y="145631"/>
                  </a:lnTo>
                  <a:lnTo>
                    <a:pt x="540826" y="138015"/>
                  </a:lnTo>
                  <a:lnTo>
                    <a:pt x="540826" y="129537"/>
                  </a:lnTo>
                  <a:lnTo>
                    <a:pt x="519567" y="91314"/>
                  </a:lnTo>
                  <a:lnTo>
                    <a:pt x="462944" y="70781"/>
                  </a:lnTo>
                  <a:lnTo>
                    <a:pt x="455728" y="67172"/>
                  </a:lnTo>
                  <a:lnTo>
                    <a:pt x="447939" y="59615"/>
                  </a:lnTo>
                  <a:lnTo>
                    <a:pt x="445996" y="54976"/>
                  </a:lnTo>
                  <a:lnTo>
                    <a:pt x="445996" y="41463"/>
                  </a:lnTo>
                  <a:lnTo>
                    <a:pt x="481387" y="26457"/>
                  </a:lnTo>
                  <a:lnTo>
                    <a:pt x="531209" y="26457"/>
                  </a:lnTo>
                  <a:lnTo>
                    <a:pt x="531164" y="18039"/>
                  </a:lnTo>
                  <a:lnTo>
                    <a:pt x="495988" y="1433"/>
                  </a:lnTo>
                  <a:lnTo>
                    <a:pt x="487055" y="290"/>
                  </a:lnTo>
                  <a:lnTo>
                    <a:pt x="482643" y="0"/>
                  </a:lnTo>
                  <a:close/>
                </a:path>
                <a:path w="541020" h="184785">
                  <a:moveTo>
                    <a:pt x="531209" y="26457"/>
                  </a:moveTo>
                  <a:lnTo>
                    <a:pt x="481387" y="26457"/>
                  </a:lnTo>
                  <a:lnTo>
                    <a:pt x="491606" y="26930"/>
                  </a:lnTo>
                  <a:lnTo>
                    <a:pt x="501312" y="28348"/>
                  </a:lnTo>
                  <a:lnTo>
                    <a:pt x="510504" y="30710"/>
                  </a:lnTo>
                  <a:lnTo>
                    <a:pt x="519182" y="34016"/>
                  </a:lnTo>
                  <a:lnTo>
                    <a:pt x="522618" y="35622"/>
                  </a:lnTo>
                  <a:lnTo>
                    <a:pt x="525136" y="36421"/>
                  </a:lnTo>
                  <a:lnTo>
                    <a:pt x="529714" y="36421"/>
                  </a:lnTo>
                  <a:lnTo>
                    <a:pt x="531209" y="34360"/>
                  </a:lnTo>
                  <a:lnTo>
                    <a:pt x="531209" y="26457"/>
                  </a:lnTo>
                  <a:close/>
                </a:path>
                <a:path w="541020" h="184785">
                  <a:moveTo>
                    <a:pt x="187831" y="5154"/>
                  </a:moveTo>
                  <a:lnTo>
                    <a:pt x="161717" y="5154"/>
                  </a:lnTo>
                  <a:lnTo>
                    <a:pt x="160120" y="6760"/>
                  </a:lnTo>
                  <a:lnTo>
                    <a:pt x="160244" y="11914"/>
                  </a:lnTo>
                  <a:lnTo>
                    <a:pt x="160688" y="13975"/>
                  </a:lnTo>
                  <a:lnTo>
                    <a:pt x="161838" y="17867"/>
                  </a:lnTo>
                  <a:lnTo>
                    <a:pt x="207878" y="169738"/>
                  </a:lnTo>
                  <a:lnTo>
                    <a:pt x="209022" y="173636"/>
                  </a:lnTo>
                  <a:lnTo>
                    <a:pt x="210397" y="176214"/>
                  </a:lnTo>
                  <a:lnTo>
                    <a:pt x="213602" y="178731"/>
                  </a:lnTo>
                  <a:lnTo>
                    <a:pt x="216124" y="179359"/>
                  </a:lnTo>
                  <a:lnTo>
                    <a:pt x="240061" y="179359"/>
                  </a:lnTo>
                  <a:lnTo>
                    <a:pt x="242695" y="178674"/>
                  </a:lnTo>
                  <a:lnTo>
                    <a:pt x="245899" y="175923"/>
                  </a:lnTo>
                  <a:lnTo>
                    <a:pt x="247162" y="173292"/>
                  </a:lnTo>
                  <a:lnTo>
                    <a:pt x="254007" y="144655"/>
                  </a:lnTo>
                  <a:lnTo>
                    <a:pt x="228840" y="144655"/>
                  </a:lnTo>
                  <a:lnTo>
                    <a:pt x="195853" y="14774"/>
                  </a:lnTo>
                  <a:lnTo>
                    <a:pt x="194703" y="10883"/>
                  </a:lnTo>
                  <a:lnTo>
                    <a:pt x="193387" y="8305"/>
                  </a:lnTo>
                  <a:lnTo>
                    <a:pt x="190409" y="5788"/>
                  </a:lnTo>
                  <a:lnTo>
                    <a:pt x="187831" y="5154"/>
                  </a:lnTo>
                  <a:close/>
                </a:path>
                <a:path w="541020" h="184785">
                  <a:moveTo>
                    <a:pt x="305208" y="42950"/>
                  </a:moveTo>
                  <a:lnTo>
                    <a:pt x="278316" y="42950"/>
                  </a:lnTo>
                  <a:lnTo>
                    <a:pt x="308977" y="169738"/>
                  </a:lnTo>
                  <a:lnTo>
                    <a:pt x="309810" y="173292"/>
                  </a:lnTo>
                  <a:lnTo>
                    <a:pt x="311072" y="175923"/>
                  </a:lnTo>
                  <a:lnTo>
                    <a:pt x="314279" y="178674"/>
                  </a:lnTo>
                  <a:lnTo>
                    <a:pt x="316913" y="179359"/>
                  </a:lnTo>
                  <a:lnTo>
                    <a:pt x="340854" y="179359"/>
                  </a:lnTo>
                  <a:lnTo>
                    <a:pt x="343371" y="178731"/>
                  </a:lnTo>
                  <a:lnTo>
                    <a:pt x="346577" y="176214"/>
                  </a:lnTo>
                  <a:lnTo>
                    <a:pt x="347949" y="173636"/>
                  </a:lnTo>
                  <a:lnTo>
                    <a:pt x="349207" y="169395"/>
                  </a:lnTo>
                  <a:lnTo>
                    <a:pt x="356394" y="146373"/>
                  </a:lnTo>
                  <a:lnTo>
                    <a:pt x="329512" y="146373"/>
                  </a:lnTo>
                  <a:lnTo>
                    <a:pt x="305208" y="42950"/>
                  </a:lnTo>
                  <a:close/>
                </a:path>
                <a:path w="541020" h="184785">
                  <a:moveTo>
                    <a:pt x="396628" y="5154"/>
                  </a:moveTo>
                  <a:lnTo>
                    <a:pt x="371546" y="5154"/>
                  </a:lnTo>
                  <a:lnTo>
                    <a:pt x="368968" y="5788"/>
                  </a:lnTo>
                  <a:lnTo>
                    <a:pt x="365989" y="8305"/>
                  </a:lnTo>
                  <a:lnTo>
                    <a:pt x="364674" y="10883"/>
                  </a:lnTo>
                  <a:lnTo>
                    <a:pt x="363531" y="14774"/>
                  </a:lnTo>
                  <a:lnTo>
                    <a:pt x="329512" y="146373"/>
                  </a:lnTo>
                  <a:lnTo>
                    <a:pt x="356394" y="146373"/>
                  </a:lnTo>
                  <a:lnTo>
                    <a:pt x="396515" y="17867"/>
                  </a:lnTo>
                  <a:lnTo>
                    <a:pt x="397203" y="15805"/>
                  </a:lnTo>
                  <a:lnTo>
                    <a:pt x="397659" y="14205"/>
                  </a:lnTo>
                  <a:lnTo>
                    <a:pt x="398117" y="11914"/>
                  </a:lnTo>
                  <a:lnTo>
                    <a:pt x="398233" y="6760"/>
                  </a:lnTo>
                  <a:lnTo>
                    <a:pt x="396628" y="5154"/>
                  </a:lnTo>
                  <a:close/>
                </a:path>
                <a:path w="541020" h="184785">
                  <a:moveTo>
                    <a:pt x="290568" y="5154"/>
                  </a:moveTo>
                  <a:lnTo>
                    <a:pt x="267435" y="5154"/>
                  </a:lnTo>
                  <a:lnTo>
                    <a:pt x="264798" y="5788"/>
                  </a:lnTo>
                  <a:lnTo>
                    <a:pt x="261594" y="8305"/>
                  </a:lnTo>
                  <a:lnTo>
                    <a:pt x="260332" y="10883"/>
                  </a:lnTo>
                  <a:lnTo>
                    <a:pt x="228840" y="144655"/>
                  </a:lnTo>
                  <a:lnTo>
                    <a:pt x="254007" y="144655"/>
                  </a:lnTo>
                  <a:lnTo>
                    <a:pt x="278316" y="42950"/>
                  </a:lnTo>
                  <a:lnTo>
                    <a:pt x="305208" y="42950"/>
                  </a:lnTo>
                  <a:lnTo>
                    <a:pt x="297672" y="10883"/>
                  </a:lnTo>
                  <a:lnTo>
                    <a:pt x="296409" y="8305"/>
                  </a:lnTo>
                  <a:lnTo>
                    <a:pt x="293204" y="5788"/>
                  </a:lnTo>
                  <a:lnTo>
                    <a:pt x="290568" y="5154"/>
                  </a:lnTo>
                  <a:close/>
                </a:path>
                <a:path w="541020" h="184785">
                  <a:moveTo>
                    <a:pt x="72613" y="76279"/>
                  </a:moveTo>
                  <a:lnTo>
                    <a:pt x="65973" y="76279"/>
                  </a:lnTo>
                  <a:lnTo>
                    <a:pt x="51626" y="77235"/>
                  </a:lnTo>
                  <a:lnTo>
                    <a:pt x="10050" y="99828"/>
                  </a:lnTo>
                  <a:lnTo>
                    <a:pt x="0" y="131942"/>
                  </a:lnTo>
                  <a:lnTo>
                    <a:pt x="902" y="143196"/>
                  </a:lnTo>
                  <a:lnTo>
                    <a:pt x="22292" y="175903"/>
                  </a:lnTo>
                  <a:lnTo>
                    <a:pt x="53604" y="183828"/>
                  </a:lnTo>
                  <a:lnTo>
                    <a:pt x="70224" y="182131"/>
                  </a:lnTo>
                  <a:lnTo>
                    <a:pt x="85384" y="177042"/>
                  </a:lnTo>
                  <a:lnTo>
                    <a:pt x="99085" y="168559"/>
                  </a:lnTo>
                  <a:lnTo>
                    <a:pt x="109908" y="158058"/>
                  </a:lnTo>
                  <a:lnTo>
                    <a:pt x="52914" y="158058"/>
                  </a:lnTo>
                  <a:lnTo>
                    <a:pt x="46042" y="155710"/>
                  </a:lnTo>
                  <a:lnTo>
                    <a:pt x="36423" y="146320"/>
                  </a:lnTo>
                  <a:lnTo>
                    <a:pt x="34016" y="139389"/>
                  </a:lnTo>
                  <a:lnTo>
                    <a:pt x="34016" y="120378"/>
                  </a:lnTo>
                  <a:lnTo>
                    <a:pt x="72845" y="99646"/>
                  </a:lnTo>
                  <a:lnTo>
                    <a:pt x="141565" y="99646"/>
                  </a:lnTo>
                  <a:lnTo>
                    <a:pt x="141565" y="82120"/>
                  </a:lnTo>
                  <a:lnTo>
                    <a:pt x="109266" y="82120"/>
                  </a:lnTo>
                  <a:lnTo>
                    <a:pt x="101476" y="80290"/>
                  </a:lnTo>
                  <a:lnTo>
                    <a:pt x="93976" y="78857"/>
                  </a:lnTo>
                  <a:lnTo>
                    <a:pt x="79545" y="76795"/>
                  </a:lnTo>
                  <a:lnTo>
                    <a:pt x="72613" y="76279"/>
                  </a:lnTo>
                  <a:close/>
                </a:path>
                <a:path w="541020" h="184785">
                  <a:moveTo>
                    <a:pt x="148466" y="156681"/>
                  </a:moveTo>
                  <a:lnTo>
                    <a:pt x="111326" y="156681"/>
                  </a:lnTo>
                  <a:lnTo>
                    <a:pt x="113388" y="161036"/>
                  </a:lnTo>
                  <a:lnTo>
                    <a:pt x="128164" y="180046"/>
                  </a:lnTo>
                  <a:lnTo>
                    <a:pt x="131827" y="180046"/>
                  </a:lnTo>
                  <a:lnTo>
                    <a:pt x="151530" y="166302"/>
                  </a:lnTo>
                  <a:lnTo>
                    <a:pt x="151530" y="162866"/>
                  </a:lnTo>
                  <a:lnTo>
                    <a:pt x="151069" y="161380"/>
                  </a:lnTo>
                  <a:lnTo>
                    <a:pt x="150155" y="159776"/>
                  </a:lnTo>
                  <a:lnTo>
                    <a:pt x="148466" y="156681"/>
                  </a:lnTo>
                  <a:close/>
                </a:path>
                <a:path w="541020" h="184785">
                  <a:moveTo>
                    <a:pt x="141565" y="99646"/>
                  </a:moveTo>
                  <a:lnTo>
                    <a:pt x="78798" y="99646"/>
                  </a:lnTo>
                  <a:lnTo>
                    <a:pt x="84924" y="100048"/>
                  </a:lnTo>
                  <a:lnTo>
                    <a:pt x="97523" y="101652"/>
                  </a:lnTo>
                  <a:lnTo>
                    <a:pt x="103538" y="102736"/>
                  </a:lnTo>
                  <a:lnTo>
                    <a:pt x="109179" y="104090"/>
                  </a:lnTo>
                  <a:lnTo>
                    <a:pt x="109153" y="120015"/>
                  </a:lnTo>
                  <a:lnTo>
                    <a:pt x="75018" y="156852"/>
                  </a:lnTo>
                  <a:lnTo>
                    <a:pt x="68261" y="158058"/>
                  </a:lnTo>
                  <a:lnTo>
                    <a:pt x="109908" y="158058"/>
                  </a:lnTo>
                  <a:lnTo>
                    <a:pt x="111326" y="156681"/>
                  </a:lnTo>
                  <a:lnTo>
                    <a:pt x="148466" y="156681"/>
                  </a:lnTo>
                  <a:lnTo>
                    <a:pt x="147405" y="154738"/>
                  </a:lnTo>
                  <a:lnTo>
                    <a:pt x="145284" y="150041"/>
                  </a:lnTo>
                  <a:lnTo>
                    <a:pt x="142306" y="141337"/>
                  </a:lnTo>
                  <a:lnTo>
                    <a:pt x="141565" y="135496"/>
                  </a:lnTo>
                  <a:lnTo>
                    <a:pt x="141565" y="99646"/>
                  </a:lnTo>
                  <a:close/>
                </a:path>
                <a:path w="541020" h="184785">
                  <a:moveTo>
                    <a:pt x="133378" y="27144"/>
                  </a:moveTo>
                  <a:lnTo>
                    <a:pt x="68035" y="27144"/>
                  </a:lnTo>
                  <a:lnTo>
                    <a:pt x="78536" y="27714"/>
                  </a:lnTo>
                  <a:lnTo>
                    <a:pt x="87362" y="29422"/>
                  </a:lnTo>
                  <a:lnTo>
                    <a:pt x="109266" y="67689"/>
                  </a:lnTo>
                  <a:lnTo>
                    <a:pt x="109266" y="82120"/>
                  </a:lnTo>
                  <a:lnTo>
                    <a:pt x="141565" y="82120"/>
                  </a:lnTo>
                  <a:lnTo>
                    <a:pt x="141565" y="64253"/>
                  </a:lnTo>
                  <a:lnTo>
                    <a:pt x="140544" y="49125"/>
                  </a:lnTo>
                  <a:lnTo>
                    <a:pt x="137483" y="36036"/>
                  </a:lnTo>
                  <a:lnTo>
                    <a:pt x="133378" y="27144"/>
                  </a:lnTo>
                  <a:close/>
                </a:path>
                <a:path w="541020" h="184785">
                  <a:moveTo>
                    <a:pt x="73874" y="0"/>
                  </a:moveTo>
                  <a:lnTo>
                    <a:pt x="29894" y="7904"/>
                  </a:lnTo>
                  <a:lnTo>
                    <a:pt x="11682" y="20504"/>
                  </a:lnTo>
                  <a:lnTo>
                    <a:pt x="11682" y="37452"/>
                  </a:lnTo>
                  <a:lnTo>
                    <a:pt x="13059" y="39514"/>
                  </a:lnTo>
                  <a:lnTo>
                    <a:pt x="16494" y="39514"/>
                  </a:lnTo>
                  <a:lnTo>
                    <a:pt x="17525" y="39343"/>
                  </a:lnTo>
                  <a:lnTo>
                    <a:pt x="20273" y="38656"/>
                  </a:lnTo>
                  <a:lnTo>
                    <a:pt x="22560" y="37796"/>
                  </a:lnTo>
                  <a:lnTo>
                    <a:pt x="25770" y="36421"/>
                  </a:lnTo>
                  <a:lnTo>
                    <a:pt x="32642" y="33672"/>
                  </a:lnTo>
                  <a:lnTo>
                    <a:pt x="39687" y="31440"/>
                  </a:lnTo>
                  <a:lnTo>
                    <a:pt x="54118" y="28004"/>
                  </a:lnTo>
                  <a:lnTo>
                    <a:pt x="61163" y="27144"/>
                  </a:lnTo>
                  <a:lnTo>
                    <a:pt x="133378" y="27144"/>
                  </a:lnTo>
                  <a:lnTo>
                    <a:pt x="132382" y="24987"/>
                  </a:lnTo>
                  <a:lnTo>
                    <a:pt x="125243" y="15978"/>
                  </a:lnTo>
                  <a:lnTo>
                    <a:pt x="115911" y="8987"/>
                  </a:lnTo>
                  <a:lnTo>
                    <a:pt x="104240" y="3994"/>
                  </a:lnTo>
                  <a:lnTo>
                    <a:pt x="90228" y="998"/>
                  </a:lnTo>
                  <a:lnTo>
                    <a:pt x="73874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124678" y="6504967"/>
              <a:ext cx="538480" cy="124460"/>
            </a:xfrm>
            <a:custGeom>
              <a:avLst/>
              <a:gdLst/>
              <a:ahLst/>
              <a:cxnLst/>
              <a:rect l="l" t="t" r="r" b="b"/>
              <a:pathLst>
                <a:path w="538479" h="124459">
                  <a:moveTo>
                    <a:pt x="1959" y="0"/>
                  </a:moveTo>
                  <a:lnTo>
                    <a:pt x="0" y="2709"/>
                  </a:lnTo>
                  <a:lnTo>
                    <a:pt x="0" y="10568"/>
                  </a:lnTo>
                  <a:lnTo>
                    <a:pt x="43154" y="45345"/>
                  </a:lnTo>
                  <a:lnTo>
                    <a:pt x="87448" y="72742"/>
                  </a:lnTo>
                  <a:lnTo>
                    <a:pt x="135121" y="94728"/>
                  </a:lnTo>
                  <a:lnTo>
                    <a:pt x="185796" y="110915"/>
                  </a:lnTo>
                  <a:lnTo>
                    <a:pt x="239097" y="120913"/>
                  </a:lnTo>
                  <a:lnTo>
                    <a:pt x="292737" y="124214"/>
                  </a:lnTo>
                  <a:lnTo>
                    <a:pt x="296585" y="124214"/>
                  </a:lnTo>
                  <a:lnTo>
                    <a:pt x="344297" y="121312"/>
                  </a:lnTo>
                  <a:lnTo>
                    <a:pt x="395048" y="112349"/>
                  </a:lnTo>
                  <a:lnTo>
                    <a:pt x="444883" y="97589"/>
                  </a:lnTo>
                  <a:lnTo>
                    <a:pt x="481243" y="81763"/>
                  </a:lnTo>
                  <a:lnTo>
                    <a:pt x="301442" y="81763"/>
                  </a:lnTo>
                  <a:lnTo>
                    <a:pt x="248692" y="79380"/>
                  </a:lnTo>
                  <a:lnTo>
                    <a:pt x="196958" y="72415"/>
                  </a:lnTo>
                  <a:lnTo>
                    <a:pt x="146693" y="61143"/>
                  </a:lnTo>
                  <a:lnTo>
                    <a:pt x="98348" y="45839"/>
                  </a:lnTo>
                  <a:lnTo>
                    <a:pt x="52378" y="26777"/>
                  </a:lnTo>
                  <a:lnTo>
                    <a:pt x="9234" y="4233"/>
                  </a:lnTo>
                  <a:lnTo>
                    <a:pt x="1959" y="0"/>
                  </a:lnTo>
                  <a:close/>
                </a:path>
                <a:path w="538479" h="124459">
                  <a:moveTo>
                    <a:pt x="531906" y="35446"/>
                  </a:moveTo>
                  <a:lnTo>
                    <a:pt x="524324" y="36152"/>
                  </a:lnTo>
                  <a:lnTo>
                    <a:pt x="480193" y="52700"/>
                  </a:lnTo>
                  <a:lnTo>
                    <a:pt x="435196" y="65487"/>
                  </a:lnTo>
                  <a:lnTo>
                    <a:pt x="389976" y="74561"/>
                  </a:lnTo>
                  <a:lnTo>
                    <a:pt x="345177" y="79970"/>
                  </a:lnTo>
                  <a:lnTo>
                    <a:pt x="301442" y="81763"/>
                  </a:lnTo>
                  <a:lnTo>
                    <a:pt x="481243" y="81763"/>
                  </a:lnTo>
                  <a:lnTo>
                    <a:pt x="491780" y="77176"/>
                  </a:lnTo>
                  <a:lnTo>
                    <a:pt x="533721" y="51257"/>
                  </a:lnTo>
                  <a:lnTo>
                    <a:pt x="538300" y="44911"/>
                  </a:lnTo>
                  <a:lnTo>
                    <a:pt x="537130" y="39003"/>
                  </a:lnTo>
                  <a:lnTo>
                    <a:pt x="531906" y="35446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2513" y="6496336"/>
              <a:ext cx="112536" cy="1111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38" y="147827"/>
            <a:ext cx="754570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25" b="1">
                <a:solidFill>
                  <a:srgbClr val="232F3E"/>
                </a:solidFill>
                <a:latin typeface="Tahoma"/>
                <a:cs typeface="Tahoma"/>
              </a:rPr>
              <a:t>Step </a:t>
            </a:r>
            <a:r>
              <a:rPr dirty="0" sz="3200" spc="-225" b="1">
                <a:solidFill>
                  <a:srgbClr val="232F3E"/>
                </a:solidFill>
                <a:latin typeface="Tahoma"/>
                <a:cs typeface="Tahoma"/>
              </a:rPr>
              <a:t>1: </a:t>
            </a:r>
            <a:r>
              <a:rPr dirty="0" sz="3200" spc="-155" b="1">
                <a:solidFill>
                  <a:srgbClr val="232F3E"/>
                </a:solidFill>
                <a:latin typeface="Tahoma"/>
                <a:cs typeface="Tahoma"/>
              </a:rPr>
              <a:t>Create </a:t>
            </a:r>
            <a:r>
              <a:rPr dirty="0" sz="3200" spc="-170" b="1">
                <a:solidFill>
                  <a:srgbClr val="232F3E"/>
                </a:solidFill>
                <a:latin typeface="Tahoma"/>
                <a:cs typeface="Tahoma"/>
              </a:rPr>
              <a:t>a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data </a:t>
            </a:r>
            <a:r>
              <a:rPr dirty="0" sz="3200" spc="-105" b="1">
                <a:solidFill>
                  <a:srgbClr val="232F3E"/>
                </a:solidFill>
                <a:latin typeface="Tahoma"/>
                <a:cs typeface="Tahoma"/>
              </a:rPr>
              <a:t>lake</a:t>
            </a:r>
            <a:r>
              <a:rPr dirty="0" sz="3200" spc="1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20" b="1">
                <a:solidFill>
                  <a:srgbClr val="232F3E"/>
                </a:solidFill>
                <a:latin typeface="Tahoma"/>
                <a:cs typeface="Tahoma"/>
              </a:rPr>
              <a:t>administrator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490" y="795019"/>
            <a:ext cx="109378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35">
                <a:solidFill>
                  <a:srgbClr val="232F3E"/>
                </a:solidFill>
                <a:latin typeface="Century Gothic"/>
                <a:cs typeface="Century Gothic"/>
              </a:rPr>
              <a:t>A </a:t>
            </a:r>
            <a:r>
              <a:rPr dirty="0" sz="2400" spc="-20">
                <a:solidFill>
                  <a:srgbClr val="232F3E"/>
                </a:solidFill>
                <a:latin typeface="Century Gothic"/>
                <a:cs typeface="Century Gothic"/>
              </a:rPr>
              <a:t>user </a:t>
            </a:r>
            <a:r>
              <a:rPr dirty="0" sz="2400" spc="-120">
                <a:solidFill>
                  <a:srgbClr val="232F3E"/>
                </a:solidFill>
                <a:latin typeface="Century Gothic"/>
                <a:cs typeface="Century Gothic"/>
              </a:rPr>
              <a:t>who </a:t>
            </a:r>
            <a:r>
              <a:rPr dirty="0" sz="2400" spc="-290">
                <a:solidFill>
                  <a:srgbClr val="232F3E"/>
                </a:solidFill>
                <a:latin typeface="Century Gothic"/>
                <a:cs typeface="Century Gothic"/>
              </a:rPr>
              <a:t>can </a:t>
            </a:r>
            <a:r>
              <a:rPr dirty="0" sz="2400" spc="-185">
                <a:solidFill>
                  <a:srgbClr val="232F3E"/>
                </a:solidFill>
                <a:latin typeface="Century Gothic"/>
                <a:cs typeface="Century Gothic"/>
              </a:rPr>
              <a:t>create </a:t>
            </a:r>
            <a:r>
              <a:rPr dirty="0" sz="2400" spc="-170">
                <a:solidFill>
                  <a:srgbClr val="232F3E"/>
                </a:solidFill>
                <a:latin typeface="Century Gothic"/>
                <a:cs typeface="Century Gothic"/>
              </a:rPr>
              <a:t>databases </a:t>
            </a:r>
            <a:r>
              <a:rPr dirty="0" sz="2400" spc="-215">
                <a:solidFill>
                  <a:srgbClr val="232F3E"/>
                </a:solidFill>
                <a:latin typeface="Century Gothic"/>
                <a:cs typeface="Century Gothic"/>
              </a:rPr>
              <a:t>and </a:t>
            </a:r>
            <a:r>
              <a:rPr dirty="0" sz="2400" spc="-80">
                <a:solidFill>
                  <a:srgbClr val="232F3E"/>
                </a:solidFill>
                <a:latin typeface="Century Gothic"/>
                <a:cs typeface="Century Gothic"/>
              </a:rPr>
              <a:t>tables </a:t>
            </a:r>
            <a:r>
              <a:rPr dirty="0" sz="2400" spc="35">
                <a:solidFill>
                  <a:srgbClr val="232F3E"/>
                </a:solidFill>
                <a:latin typeface="Century Gothic"/>
                <a:cs typeface="Century Gothic"/>
              </a:rPr>
              <a:t>in </a:t>
            </a:r>
            <a:r>
              <a:rPr dirty="0" sz="2400" spc="-75">
                <a:solidFill>
                  <a:srgbClr val="232F3E"/>
                </a:solidFill>
                <a:latin typeface="Century Gothic"/>
                <a:cs typeface="Century Gothic"/>
              </a:rPr>
              <a:t>the </a:t>
            </a:r>
            <a:r>
              <a:rPr dirty="0" sz="2400" spc="-215">
                <a:solidFill>
                  <a:srgbClr val="232F3E"/>
                </a:solidFill>
                <a:latin typeface="Century Gothic"/>
                <a:cs typeface="Century Gothic"/>
              </a:rPr>
              <a:t>data </a:t>
            </a:r>
            <a:r>
              <a:rPr dirty="0" sz="2400" spc="-180">
                <a:solidFill>
                  <a:srgbClr val="232F3E"/>
                </a:solidFill>
                <a:latin typeface="Century Gothic"/>
                <a:cs typeface="Century Gothic"/>
              </a:rPr>
              <a:t>catalog </a:t>
            </a:r>
            <a:r>
              <a:rPr dirty="0" sz="2400" spc="-215">
                <a:solidFill>
                  <a:srgbClr val="232F3E"/>
                </a:solidFill>
                <a:latin typeface="Century Gothic"/>
                <a:cs typeface="Century Gothic"/>
              </a:rPr>
              <a:t>and </a:t>
            </a:r>
            <a:r>
              <a:rPr dirty="0" sz="2400" spc="-70">
                <a:solidFill>
                  <a:srgbClr val="232F3E"/>
                </a:solidFill>
                <a:latin typeface="Century Gothic"/>
                <a:cs typeface="Century Gothic"/>
              </a:rPr>
              <a:t>grant </a:t>
            </a:r>
            <a:r>
              <a:rPr dirty="0" sz="2400" spc="10">
                <a:solidFill>
                  <a:srgbClr val="232F3E"/>
                </a:solidFill>
                <a:latin typeface="Century Gothic"/>
                <a:cs typeface="Century Gothic"/>
              </a:rPr>
              <a:t>fine-  </a:t>
            </a:r>
            <a:r>
              <a:rPr dirty="0" sz="2400" spc="-120">
                <a:solidFill>
                  <a:srgbClr val="232F3E"/>
                </a:solidFill>
                <a:latin typeface="Century Gothic"/>
                <a:cs typeface="Century Gothic"/>
              </a:rPr>
              <a:t>grained </a:t>
            </a:r>
            <a:r>
              <a:rPr dirty="0" sz="2400" spc="-5">
                <a:solidFill>
                  <a:srgbClr val="232F3E"/>
                </a:solidFill>
                <a:latin typeface="Century Gothic"/>
                <a:cs typeface="Century Gothic"/>
              </a:rPr>
              <a:t>permissions </a:t>
            </a:r>
            <a:r>
              <a:rPr dirty="0" sz="2400" spc="45">
                <a:solidFill>
                  <a:srgbClr val="232F3E"/>
                </a:solidFill>
                <a:latin typeface="Century Gothic"/>
                <a:cs typeface="Century Gothic"/>
              </a:rPr>
              <a:t>for </a:t>
            </a:r>
            <a:r>
              <a:rPr dirty="0" sz="2400" spc="-45">
                <a:solidFill>
                  <a:srgbClr val="232F3E"/>
                </a:solidFill>
                <a:latin typeface="Century Gothic"/>
                <a:cs typeface="Century Gothic"/>
              </a:rPr>
              <a:t>other</a:t>
            </a:r>
            <a:r>
              <a:rPr dirty="0" sz="2400" spc="-1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400" spc="5">
                <a:solidFill>
                  <a:srgbClr val="232F3E"/>
                </a:solidFill>
                <a:latin typeface="Century Gothic"/>
                <a:cs typeface="Century Gothic"/>
              </a:rPr>
              <a:t>users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4684" y="1815941"/>
            <a:ext cx="9422626" cy="45726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8" y="1919554"/>
            <a:ext cx="662381" cy="98755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47827"/>
            <a:ext cx="854646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25" b="1">
                <a:solidFill>
                  <a:srgbClr val="232F3E"/>
                </a:solidFill>
                <a:latin typeface="Tahoma"/>
                <a:cs typeface="Tahoma"/>
              </a:rPr>
              <a:t>Step </a:t>
            </a:r>
            <a:r>
              <a:rPr dirty="0" sz="3200" spc="-225" b="1">
                <a:solidFill>
                  <a:srgbClr val="232F3E"/>
                </a:solidFill>
                <a:latin typeface="Tahoma"/>
                <a:cs typeface="Tahoma"/>
              </a:rPr>
              <a:t>2: </a:t>
            </a:r>
            <a:r>
              <a:rPr dirty="0" sz="3200" spc="-160" b="1">
                <a:solidFill>
                  <a:srgbClr val="232F3E"/>
                </a:solidFill>
                <a:latin typeface="Tahoma"/>
                <a:cs typeface="Tahoma"/>
              </a:rPr>
              <a:t>Register </a:t>
            </a:r>
            <a:r>
              <a:rPr dirty="0" sz="3200" spc="-175" b="1">
                <a:solidFill>
                  <a:srgbClr val="232F3E"/>
                </a:solidFill>
                <a:latin typeface="Tahoma"/>
                <a:cs typeface="Tahoma"/>
              </a:rPr>
              <a:t>S3 </a:t>
            </a:r>
            <a:r>
              <a:rPr dirty="0" sz="3200" spc="-110" b="1">
                <a:solidFill>
                  <a:srgbClr val="232F3E"/>
                </a:solidFill>
                <a:latin typeface="Tahoma"/>
                <a:cs typeface="Tahoma"/>
              </a:rPr>
              <a:t>path </a:t>
            </a:r>
            <a:r>
              <a:rPr dirty="0" sz="3200" spc="-210" b="1">
                <a:solidFill>
                  <a:srgbClr val="232F3E"/>
                </a:solidFill>
                <a:latin typeface="Tahoma"/>
                <a:cs typeface="Tahoma"/>
              </a:rPr>
              <a:t>as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data </a:t>
            </a:r>
            <a:r>
              <a:rPr dirty="0" sz="3200" spc="-105" b="1">
                <a:solidFill>
                  <a:srgbClr val="232F3E"/>
                </a:solidFill>
                <a:latin typeface="Tahoma"/>
                <a:cs typeface="Tahoma"/>
              </a:rPr>
              <a:t>lake</a:t>
            </a:r>
            <a:r>
              <a:rPr dirty="0" sz="3200" spc="7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95" b="1">
                <a:solidFill>
                  <a:srgbClr val="232F3E"/>
                </a:solidFill>
                <a:latin typeface="Tahoma"/>
                <a:cs typeface="Tahoma"/>
              </a:rPr>
              <a:t>location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5545" y="1179926"/>
            <a:ext cx="7749886" cy="50218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051" y="880902"/>
            <a:ext cx="662381" cy="9875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91" y="147827"/>
            <a:ext cx="10918825" cy="995044"/>
          </a:xfrm>
          <a:prstGeom prst="rect"/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dirty="0" sz="3200" spc="-125" b="1">
                <a:solidFill>
                  <a:srgbClr val="4D4D4C"/>
                </a:solidFill>
                <a:latin typeface="Tahoma"/>
                <a:cs typeface="Tahoma"/>
              </a:rPr>
              <a:t>Step </a:t>
            </a:r>
            <a:r>
              <a:rPr dirty="0" sz="3200" spc="-225" b="1">
                <a:solidFill>
                  <a:srgbClr val="4D4D4C"/>
                </a:solidFill>
                <a:latin typeface="Tahoma"/>
                <a:cs typeface="Tahoma"/>
              </a:rPr>
              <a:t>3: </a:t>
            </a:r>
            <a:r>
              <a:rPr dirty="0" sz="3200" spc="-125" b="1">
                <a:solidFill>
                  <a:srgbClr val="4D4D4C"/>
                </a:solidFill>
                <a:latin typeface="Tahoma"/>
                <a:cs typeface="Tahoma"/>
              </a:rPr>
              <a:t>Grant </a:t>
            </a:r>
            <a:r>
              <a:rPr dirty="0" sz="3200" spc="-140" b="1">
                <a:solidFill>
                  <a:srgbClr val="4D4D4C"/>
                </a:solidFill>
                <a:latin typeface="Tahoma"/>
                <a:cs typeface="Tahoma"/>
              </a:rPr>
              <a:t>permissions </a:t>
            </a:r>
            <a:r>
              <a:rPr dirty="0" sz="3200" spc="-80" b="1">
                <a:solidFill>
                  <a:srgbClr val="4D4D4C"/>
                </a:solidFill>
                <a:latin typeface="Tahoma"/>
                <a:cs typeface="Tahoma"/>
              </a:rPr>
              <a:t>to </a:t>
            </a:r>
            <a:r>
              <a:rPr dirty="0" sz="3200" spc="-180" b="1">
                <a:solidFill>
                  <a:srgbClr val="4D4D4C"/>
                </a:solidFill>
                <a:latin typeface="Tahoma"/>
                <a:cs typeface="Tahoma"/>
              </a:rPr>
              <a:t>users </a:t>
            </a:r>
            <a:r>
              <a:rPr dirty="0" sz="3200" spc="-135" b="1">
                <a:solidFill>
                  <a:srgbClr val="4D4D4C"/>
                </a:solidFill>
                <a:latin typeface="Tahoma"/>
                <a:cs typeface="Tahoma"/>
              </a:rPr>
              <a:t>at </a:t>
            </a:r>
            <a:r>
              <a:rPr dirty="0" sz="3200" spc="-120" b="1">
                <a:solidFill>
                  <a:srgbClr val="4D4D4C"/>
                </a:solidFill>
                <a:latin typeface="Tahoma"/>
                <a:cs typeface="Tahoma"/>
              </a:rPr>
              <a:t>tables </a:t>
            </a:r>
            <a:r>
              <a:rPr dirty="0" sz="3200" spc="-125" b="1">
                <a:solidFill>
                  <a:srgbClr val="4D4D4C"/>
                </a:solidFill>
                <a:latin typeface="Tahoma"/>
                <a:cs typeface="Tahoma"/>
              </a:rPr>
              <a:t>and columnar  </a:t>
            </a:r>
            <a:r>
              <a:rPr dirty="0" sz="3200" spc="-85" b="1">
                <a:solidFill>
                  <a:srgbClr val="4D4D4C"/>
                </a:solidFill>
                <a:latin typeface="Tahoma"/>
                <a:cs typeface="Tahoma"/>
              </a:rPr>
              <a:t>level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6888" y="1248256"/>
            <a:ext cx="6234430" cy="5066665"/>
            <a:chOff x="246888" y="1248256"/>
            <a:chExt cx="6234430" cy="5066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88" y="3227832"/>
              <a:ext cx="457200" cy="1048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905" y="1248256"/>
              <a:ext cx="5238271" cy="32816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2905" y="4575454"/>
              <a:ext cx="5234939" cy="1739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366" y="4488282"/>
              <a:ext cx="532679" cy="9875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99" y="1460624"/>
              <a:ext cx="662381" cy="98755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690790" y="1253708"/>
            <a:ext cx="5252085" cy="5451475"/>
            <a:chOff x="6690790" y="1253708"/>
            <a:chExt cx="5252085" cy="545147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0790" y="1253708"/>
              <a:ext cx="5238271" cy="1686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2539" y="2928846"/>
              <a:ext cx="5250180" cy="1646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0159" y="4568636"/>
              <a:ext cx="5219700" cy="213611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8761" y="5378196"/>
            <a:ext cx="36957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0">
              <a:lnSpc>
                <a:spcPct val="105000"/>
              </a:lnSpc>
              <a:spcBef>
                <a:spcPts val="100"/>
              </a:spcBef>
            </a:pPr>
            <a:r>
              <a:rPr dirty="0" sz="800" spc="-65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dirty="0" sz="800" spc="-6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800" spc="-45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dirty="0" sz="800" spc="-12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800" spc="6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800" spc="-20">
                <a:solidFill>
                  <a:srgbClr val="002D43"/>
                </a:solidFill>
                <a:latin typeface="Century Gothic"/>
                <a:cs typeface="Century Gothic"/>
              </a:rPr>
              <a:t>y</a:t>
            </a:r>
            <a:r>
              <a:rPr dirty="0" sz="800" spc="3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dirty="0" sz="800" spc="35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6615" y="2368295"/>
            <a:ext cx="716280" cy="2258695"/>
            <a:chOff x="356615" y="2368295"/>
            <a:chExt cx="716280" cy="225869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615" y="2423159"/>
              <a:ext cx="384047" cy="9418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8703" y="2444847"/>
              <a:ext cx="241300" cy="783590"/>
            </a:xfrm>
            <a:custGeom>
              <a:avLst/>
              <a:gdLst/>
              <a:ahLst/>
              <a:cxnLst/>
              <a:rect l="l" t="t" r="r" b="b"/>
              <a:pathLst>
                <a:path w="241300" h="783589">
                  <a:moveTo>
                    <a:pt x="0" y="699904"/>
                  </a:moveTo>
                  <a:lnTo>
                    <a:pt x="16796" y="783426"/>
                  </a:lnTo>
                  <a:lnTo>
                    <a:pt x="68537" y="725473"/>
                  </a:lnTo>
                  <a:lnTo>
                    <a:pt x="45695" y="725473"/>
                  </a:lnTo>
                  <a:lnTo>
                    <a:pt x="21183" y="718817"/>
                  </a:lnTo>
                  <a:lnTo>
                    <a:pt x="24512" y="706561"/>
                  </a:lnTo>
                  <a:lnTo>
                    <a:pt x="0" y="699904"/>
                  </a:lnTo>
                  <a:close/>
                </a:path>
                <a:path w="241300" h="783589">
                  <a:moveTo>
                    <a:pt x="24512" y="706561"/>
                  </a:moveTo>
                  <a:lnTo>
                    <a:pt x="21183" y="718817"/>
                  </a:lnTo>
                  <a:lnTo>
                    <a:pt x="45695" y="725473"/>
                  </a:lnTo>
                  <a:lnTo>
                    <a:pt x="49023" y="713218"/>
                  </a:lnTo>
                  <a:lnTo>
                    <a:pt x="24512" y="706561"/>
                  </a:lnTo>
                  <a:close/>
                </a:path>
                <a:path w="241300" h="783589">
                  <a:moveTo>
                    <a:pt x="49023" y="713218"/>
                  </a:moveTo>
                  <a:lnTo>
                    <a:pt x="45695" y="725473"/>
                  </a:lnTo>
                  <a:lnTo>
                    <a:pt x="68537" y="725473"/>
                  </a:lnTo>
                  <a:lnTo>
                    <a:pt x="73536" y="719875"/>
                  </a:lnTo>
                  <a:lnTo>
                    <a:pt x="49023" y="713218"/>
                  </a:lnTo>
                  <a:close/>
                </a:path>
                <a:path w="241300" h="783589">
                  <a:moveTo>
                    <a:pt x="216406" y="0"/>
                  </a:moveTo>
                  <a:lnTo>
                    <a:pt x="24512" y="706561"/>
                  </a:lnTo>
                  <a:lnTo>
                    <a:pt x="49023" y="713218"/>
                  </a:lnTo>
                  <a:lnTo>
                    <a:pt x="240918" y="6657"/>
                  </a:lnTo>
                  <a:lnTo>
                    <a:pt x="21640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856" y="2368295"/>
              <a:ext cx="320040" cy="22585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94020" y="2388735"/>
              <a:ext cx="192405" cy="2099945"/>
            </a:xfrm>
            <a:custGeom>
              <a:avLst/>
              <a:gdLst/>
              <a:ahLst/>
              <a:cxnLst/>
              <a:rect l="l" t="t" r="r" b="b"/>
              <a:pathLst>
                <a:path w="192405" h="2099945">
                  <a:moveTo>
                    <a:pt x="141692" y="2024421"/>
                  </a:moveTo>
                  <a:lnTo>
                    <a:pt x="116354" y="2026196"/>
                  </a:lnTo>
                  <a:lnTo>
                    <a:pt x="159685" y="2099547"/>
                  </a:lnTo>
                  <a:lnTo>
                    <a:pt x="185634" y="2037081"/>
                  </a:lnTo>
                  <a:lnTo>
                    <a:pt x="142578" y="2037081"/>
                  </a:lnTo>
                  <a:lnTo>
                    <a:pt x="141692" y="2024421"/>
                  </a:lnTo>
                  <a:close/>
                </a:path>
                <a:path w="192405" h="2099945">
                  <a:moveTo>
                    <a:pt x="167029" y="2022646"/>
                  </a:moveTo>
                  <a:lnTo>
                    <a:pt x="141692" y="2024421"/>
                  </a:lnTo>
                  <a:lnTo>
                    <a:pt x="142578" y="2037081"/>
                  </a:lnTo>
                  <a:lnTo>
                    <a:pt x="167916" y="2035307"/>
                  </a:lnTo>
                  <a:lnTo>
                    <a:pt x="167029" y="2022646"/>
                  </a:lnTo>
                  <a:close/>
                </a:path>
                <a:path w="192405" h="2099945">
                  <a:moveTo>
                    <a:pt x="192367" y="2020870"/>
                  </a:moveTo>
                  <a:lnTo>
                    <a:pt x="167029" y="2022646"/>
                  </a:lnTo>
                  <a:lnTo>
                    <a:pt x="167916" y="2035307"/>
                  </a:lnTo>
                  <a:lnTo>
                    <a:pt x="142578" y="2037081"/>
                  </a:lnTo>
                  <a:lnTo>
                    <a:pt x="185634" y="2037081"/>
                  </a:lnTo>
                  <a:lnTo>
                    <a:pt x="192367" y="2020870"/>
                  </a:lnTo>
                  <a:close/>
                </a:path>
                <a:path w="192405" h="2099945">
                  <a:moveTo>
                    <a:pt x="25337" y="0"/>
                  </a:moveTo>
                  <a:lnTo>
                    <a:pt x="0" y="1775"/>
                  </a:lnTo>
                  <a:lnTo>
                    <a:pt x="141692" y="2024421"/>
                  </a:lnTo>
                  <a:lnTo>
                    <a:pt x="167029" y="2022646"/>
                  </a:lnTo>
                  <a:lnTo>
                    <a:pt x="2533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47827"/>
            <a:ext cx="631698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25" b="1">
                <a:solidFill>
                  <a:srgbClr val="232F3E"/>
                </a:solidFill>
                <a:latin typeface="Tahoma"/>
                <a:cs typeface="Tahoma"/>
              </a:rPr>
              <a:t>Step </a:t>
            </a:r>
            <a:r>
              <a:rPr dirty="0" sz="3200" spc="-225" b="1">
                <a:solidFill>
                  <a:srgbClr val="232F3E"/>
                </a:solidFill>
                <a:latin typeface="Tahoma"/>
                <a:cs typeface="Tahoma"/>
              </a:rPr>
              <a:t>4: </a:t>
            </a:r>
            <a:r>
              <a:rPr dirty="0" sz="3200" spc="-120" b="1">
                <a:solidFill>
                  <a:srgbClr val="232F3E"/>
                </a:solidFill>
                <a:latin typeface="Tahoma"/>
                <a:cs typeface="Tahoma"/>
              </a:rPr>
              <a:t>Load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data with</a:t>
            </a:r>
            <a:r>
              <a:rPr dirty="0" sz="3200" spc="-9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blueprints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156" y="850907"/>
            <a:ext cx="5029199" cy="15373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5156" y="2533876"/>
            <a:ext cx="4952999" cy="1732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5156" y="4391767"/>
            <a:ext cx="4952999" cy="22967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8602" y="850907"/>
            <a:ext cx="4953000" cy="426031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9051" y="880902"/>
            <a:ext cx="662381" cy="9875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70915"/>
            <a:ext cx="146304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20" b="1">
                <a:solidFill>
                  <a:srgbClr val="232F3E"/>
                </a:solidFill>
                <a:latin typeface="Tahoma"/>
                <a:cs typeface="Tahoma"/>
              </a:rPr>
              <a:t>A</a:t>
            </a:r>
            <a:r>
              <a:rPr dirty="0" sz="3200" spc="-110" b="1">
                <a:solidFill>
                  <a:srgbClr val="232F3E"/>
                </a:solidFill>
                <a:latin typeface="Tahoma"/>
                <a:cs typeface="Tahoma"/>
              </a:rPr>
              <a:t>g</a:t>
            </a:r>
            <a:r>
              <a:rPr dirty="0" sz="3200" spc="-190" b="1">
                <a:solidFill>
                  <a:srgbClr val="232F3E"/>
                </a:solidFill>
                <a:latin typeface="Tahoma"/>
                <a:cs typeface="Tahoma"/>
              </a:rPr>
              <a:t>e</a:t>
            </a: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n</a:t>
            </a:r>
            <a:r>
              <a:rPr dirty="0" sz="3200" spc="-85" b="1">
                <a:solidFill>
                  <a:srgbClr val="232F3E"/>
                </a:solidFill>
                <a:latin typeface="Tahoma"/>
                <a:cs typeface="Tahoma"/>
              </a:rPr>
              <a:t>d</a:t>
            </a:r>
            <a:r>
              <a:rPr dirty="0" sz="3200" spc="-170" b="1">
                <a:solidFill>
                  <a:srgbClr val="232F3E"/>
                </a:solidFill>
                <a:latin typeface="Tahoma"/>
                <a:cs typeface="Tahoma"/>
              </a:rPr>
              <a:t>a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92428"/>
            <a:ext cx="5625465" cy="36404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14">
                <a:solidFill>
                  <a:srgbClr val="232F3E"/>
                </a:solidFill>
                <a:latin typeface="Century Gothic"/>
                <a:cs typeface="Century Gothic"/>
              </a:rPr>
              <a:t>Lake </a:t>
            </a:r>
            <a:r>
              <a:rPr dirty="0" sz="2400" spc="-40">
                <a:solidFill>
                  <a:srgbClr val="232F3E"/>
                </a:solidFill>
                <a:latin typeface="Century Gothic"/>
                <a:cs typeface="Century Gothic"/>
              </a:rPr>
              <a:t>Formation </a:t>
            </a:r>
            <a:r>
              <a:rPr dirty="0" sz="2400" spc="-135">
                <a:solidFill>
                  <a:srgbClr val="232F3E"/>
                </a:solidFill>
                <a:latin typeface="Century Gothic"/>
                <a:cs typeface="Century Gothic"/>
              </a:rPr>
              <a:t>Value</a:t>
            </a:r>
            <a:r>
              <a:rPr dirty="0" sz="2400" spc="6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232F3E"/>
                </a:solidFill>
                <a:latin typeface="Century Gothic"/>
                <a:cs typeface="Century Gothic"/>
              </a:rPr>
              <a:t>Proposition</a:t>
            </a:r>
            <a:endParaRPr sz="2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32F3E"/>
              </a:buClr>
              <a:buFont typeface="Arial"/>
              <a:buChar char="•"/>
            </a:pPr>
            <a:endParaRPr sz="285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40">
                <a:solidFill>
                  <a:srgbClr val="232F3E"/>
                </a:solidFill>
                <a:latin typeface="Century Gothic"/>
                <a:cs typeface="Century Gothic"/>
              </a:rPr>
              <a:t>AWS </a:t>
            </a:r>
            <a:r>
              <a:rPr dirty="0" sz="2400" spc="-110">
                <a:solidFill>
                  <a:srgbClr val="232F3E"/>
                </a:solidFill>
                <a:latin typeface="Century Gothic"/>
                <a:cs typeface="Century Gothic"/>
              </a:rPr>
              <a:t>Lake</a:t>
            </a:r>
            <a:r>
              <a:rPr dirty="0" sz="2400" spc="-1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400" spc="-40">
                <a:solidFill>
                  <a:srgbClr val="232F3E"/>
                </a:solidFill>
                <a:latin typeface="Century Gothic"/>
                <a:cs typeface="Century Gothic"/>
              </a:rPr>
              <a:t>Formation</a:t>
            </a:r>
            <a:endParaRPr sz="2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32F3E"/>
              </a:buClr>
              <a:buFont typeface="Arial"/>
              <a:buChar char="•"/>
            </a:pPr>
            <a:endParaRPr sz="2850">
              <a:latin typeface="Century Gothic"/>
              <a:cs typeface="Century Gothic"/>
            </a:endParaRPr>
          </a:p>
          <a:p>
            <a:pPr lvl="1" marL="1346200" indent="-342900">
              <a:lnSpc>
                <a:spcPct val="100000"/>
              </a:lnSpc>
              <a:buFont typeface="Arial"/>
              <a:buChar char="•"/>
              <a:tabLst>
                <a:tab pos="1345565" algn="l"/>
                <a:tab pos="1346200" algn="l"/>
              </a:tabLst>
            </a:pPr>
            <a:r>
              <a:rPr dirty="0" sz="2400" spc="-25">
                <a:solidFill>
                  <a:srgbClr val="232F3E"/>
                </a:solidFill>
                <a:latin typeface="Century Gothic"/>
                <a:cs typeface="Century Gothic"/>
              </a:rPr>
              <a:t>Steps </a:t>
            </a:r>
            <a:r>
              <a:rPr dirty="0" sz="2400" spc="-40">
                <a:solidFill>
                  <a:srgbClr val="232F3E"/>
                </a:solidFill>
                <a:latin typeface="Century Gothic"/>
                <a:cs typeface="Century Gothic"/>
              </a:rPr>
              <a:t>to build </a:t>
            </a:r>
            <a:r>
              <a:rPr dirty="0" sz="2400" spc="-195">
                <a:solidFill>
                  <a:srgbClr val="232F3E"/>
                </a:solidFill>
                <a:latin typeface="Century Gothic"/>
                <a:cs typeface="Century Gothic"/>
              </a:rPr>
              <a:t>Data</a:t>
            </a:r>
            <a:r>
              <a:rPr dirty="0" sz="2400" spc="1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400" spc="-114">
                <a:solidFill>
                  <a:srgbClr val="232F3E"/>
                </a:solidFill>
                <a:latin typeface="Century Gothic"/>
                <a:cs typeface="Century Gothic"/>
              </a:rPr>
              <a:t>Lake</a:t>
            </a:r>
            <a:endParaRPr sz="240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232F3E"/>
              </a:buClr>
              <a:buFont typeface="Arial"/>
              <a:buChar char="•"/>
            </a:pPr>
            <a:endParaRPr sz="2850">
              <a:latin typeface="Century Gothic"/>
              <a:cs typeface="Century Gothic"/>
            </a:endParaRPr>
          </a:p>
          <a:p>
            <a:pPr lvl="1" marL="1346200" indent="-342900">
              <a:lnSpc>
                <a:spcPct val="100000"/>
              </a:lnSpc>
              <a:buFont typeface="Arial"/>
              <a:buChar char="•"/>
              <a:tabLst>
                <a:tab pos="1345565" algn="l"/>
                <a:tab pos="1346200" algn="l"/>
              </a:tabLst>
            </a:pPr>
            <a:r>
              <a:rPr dirty="0" sz="2400" spc="-145">
                <a:solidFill>
                  <a:srgbClr val="232F3E"/>
                </a:solidFill>
                <a:latin typeface="Century Gothic"/>
                <a:cs typeface="Century Gothic"/>
              </a:rPr>
              <a:t>Reference</a:t>
            </a:r>
            <a:r>
              <a:rPr dirty="0" sz="2400" spc="-3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400" spc="-95">
                <a:solidFill>
                  <a:srgbClr val="232F3E"/>
                </a:solidFill>
                <a:latin typeface="Century Gothic"/>
                <a:cs typeface="Century Gothic"/>
              </a:rPr>
              <a:t>Architecture</a:t>
            </a:r>
            <a:endParaRPr sz="240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232F3E"/>
              </a:buClr>
              <a:buFont typeface="Arial"/>
              <a:buChar char="•"/>
            </a:pPr>
            <a:endParaRPr sz="285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14">
                <a:solidFill>
                  <a:srgbClr val="232F3E"/>
                </a:solidFill>
                <a:latin typeface="Century Gothic"/>
                <a:cs typeface="Century Gothic"/>
              </a:rPr>
              <a:t>Lake </a:t>
            </a:r>
            <a:r>
              <a:rPr dirty="0" sz="2400" spc="-40">
                <a:solidFill>
                  <a:srgbClr val="232F3E"/>
                </a:solidFill>
                <a:latin typeface="Century Gothic"/>
                <a:cs typeface="Century Gothic"/>
              </a:rPr>
              <a:t>Formation </a:t>
            </a:r>
            <a:r>
              <a:rPr dirty="0" sz="2400" spc="-125">
                <a:solidFill>
                  <a:srgbClr val="232F3E"/>
                </a:solidFill>
                <a:latin typeface="Century Gothic"/>
                <a:cs typeface="Century Gothic"/>
              </a:rPr>
              <a:t>Console</a:t>
            </a:r>
            <a:r>
              <a:rPr dirty="0" sz="2400" spc="35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dirty="0" sz="2400" spc="-40">
                <a:solidFill>
                  <a:srgbClr val="232F3E"/>
                </a:solidFill>
                <a:latin typeface="Century Gothic"/>
                <a:cs typeface="Century Gothic"/>
              </a:rPr>
              <a:t>Walkthrough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832421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25" b="1">
                <a:solidFill>
                  <a:srgbClr val="232F3E"/>
                </a:solidFill>
                <a:latin typeface="Tahoma"/>
                <a:cs typeface="Tahoma"/>
              </a:rPr>
              <a:t>Step </a:t>
            </a:r>
            <a:r>
              <a:rPr dirty="0" sz="3200" spc="-225" b="1">
                <a:solidFill>
                  <a:srgbClr val="232F3E"/>
                </a:solidFill>
                <a:latin typeface="Tahoma"/>
                <a:cs typeface="Tahoma"/>
              </a:rPr>
              <a:t>5: </a:t>
            </a:r>
            <a:r>
              <a:rPr dirty="0" sz="3200" spc="-105" b="1">
                <a:solidFill>
                  <a:srgbClr val="232F3E"/>
                </a:solidFill>
                <a:latin typeface="Tahoma"/>
                <a:cs typeface="Tahoma"/>
              </a:rPr>
              <a:t>Query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data with </a:t>
            </a:r>
            <a:r>
              <a:rPr dirty="0" sz="3200" spc="-105" b="1">
                <a:solidFill>
                  <a:srgbClr val="232F3E"/>
                </a:solidFill>
                <a:latin typeface="Tahoma"/>
                <a:cs typeface="Tahoma"/>
              </a:rPr>
              <a:t>compatible</a:t>
            </a:r>
            <a:r>
              <a:rPr dirty="0" sz="3200" spc="-7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70" b="1">
                <a:solidFill>
                  <a:srgbClr val="232F3E"/>
                </a:solidFill>
                <a:latin typeface="Tahoma"/>
                <a:cs typeface="Tahoma"/>
              </a:rPr>
              <a:t>services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951" y="730026"/>
            <a:ext cx="7638096" cy="5699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672" y="880902"/>
            <a:ext cx="532679" cy="9875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6067" y="1769363"/>
            <a:ext cx="369570" cy="281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0">
              <a:lnSpc>
                <a:spcPct val="105000"/>
              </a:lnSpc>
              <a:spcBef>
                <a:spcPts val="100"/>
              </a:spcBef>
            </a:pPr>
            <a:r>
              <a:rPr dirty="0" sz="800" spc="-65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dirty="0" sz="800" spc="-6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800" spc="-45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dirty="0" sz="800" spc="-12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800" spc="6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800" spc="-20">
                <a:solidFill>
                  <a:srgbClr val="002D43"/>
                </a:solidFill>
                <a:latin typeface="Century Gothic"/>
                <a:cs typeface="Century Gothic"/>
              </a:rPr>
              <a:t>y</a:t>
            </a:r>
            <a:r>
              <a:rPr dirty="0" sz="800" spc="3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dirty="0" sz="800" spc="35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719772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25" b="1">
                <a:solidFill>
                  <a:srgbClr val="232F3E"/>
                </a:solidFill>
                <a:latin typeface="Tahoma"/>
                <a:cs typeface="Tahoma"/>
              </a:rPr>
              <a:t>Step </a:t>
            </a:r>
            <a:r>
              <a:rPr dirty="0" sz="3200" spc="-225" b="1">
                <a:solidFill>
                  <a:srgbClr val="232F3E"/>
                </a:solidFill>
                <a:latin typeface="Tahoma"/>
                <a:cs typeface="Tahoma"/>
              </a:rPr>
              <a:t>6: </a:t>
            </a:r>
            <a:r>
              <a:rPr dirty="0" sz="3200" spc="-90" b="1">
                <a:solidFill>
                  <a:srgbClr val="232F3E"/>
                </a:solidFill>
                <a:latin typeface="Tahoma"/>
                <a:cs typeface="Tahoma"/>
              </a:rPr>
              <a:t>Audit </a:t>
            </a:r>
            <a:r>
              <a:rPr dirty="0" sz="3200" spc="-125" b="1">
                <a:solidFill>
                  <a:srgbClr val="232F3E"/>
                </a:solidFill>
                <a:latin typeface="Tahoma"/>
                <a:cs typeface="Tahoma"/>
              </a:rPr>
              <a:t>and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monitor </a:t>
            </a:r>
            <a:r>
              <a:rPr dirty="0" sz="3200" spc="-70" b="1">
                <a:solidFill>
                  <a:srgbClr val="232F3E"/>
                </a:solidFill>
                <a:latin typeface="Tahoma"/>
                <a:cs typeface="Tahoma"/>
              </a:rPr>
              <a:t>in </a:t>
            </a:r>
            <a:r>
              <a:rPr dirty="0" sz="3200" spc="-105" b="1">
                <a:solidFill>
                  <a:srgbClr val="232F3E"/>
                </a:solidFill>
                <a:latin typeface="Tahoma"/>
                <a:cs typeface="Tahoma"/>
              </a:rPr>
              <a:t>real</a:t>
            </a:r>
            <a:r>
              <a:rPr dirty="0" sz="3200" spc="-200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time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3" y="713697"/>
            <a:ext cx="7715250" cy="57573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495" y="1188719"/>
            <a:ext cx="454152" cy="10485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3927" y="3034284"/>
            <a:ext cx="374967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65" b="1">
                <a:solidFill>
                  <a:srgbClr val="232F3E"/>
                </a:solidFill>
                <a:latin typeface="Tahoma"/>
                <a:cs typeface="Tahoma"/>
              </a:rPr>
              <a:t>Thank</a:t>
            </a:r>
            <a:r>
              <a:rPr dirty="0" sz="5600" spc="-254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5600" spc="-215" b="1">
                <a:solidFill>
                  <a:srgbClr val="232F3E"/>
                </a:solidFill>
                <a:latin typeface="Tahoma"/>
                <a:cs typeface="Tahoma"/>
              </a:rPr>
              <a:t>you!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941576"/>
            <a:ext cx="8938260" cy="1644014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dirty="0" sz="5300" spc="-220" b="1">
                <a:solidFill>
                  <a:srgbClr val="FFFFFF"/>
                </a:solidFill>
                <a:latin typeface="Tahoma"/>
                <a:cs typeface="Tahoma"/>
              </a:rPr>
              <a:t>What </a:t>
            </a:r>
            <a:r>
              <a:rPr dirty="0" sz="5300" spc="-210" b="1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5300" spc="-155" b="1">
                <a:solidFill>
                  <a:srgbClr val="FFFFFF"/>
                </a:solidFill>
                <a:latin typeface="Tahoma"/>
                <a:cs typeface="Tahoma"/>
              </a:rPr>
              <a:t>hard </a:t>
            </a:r>
            <a:r>
              <a:rPr dirty="0" sz="5300" spc="-150" b="1">
                <a:solidFill>
                  <a:srgbClr val="FFFFFF"/>
                </a:solidFill>
                <a:latin typeface="Tahoma"/>
                <a:cs typeface="Tahoma"/>
              </a:rPr>
              <a:t>about </a:t>
            </a:r>
            <a:r>
              <a:rPr dirty="0" sz="5300" spc="-75" b="1">
                <a:solidFill>
                  <a:srgbClr val="FFFFFF"/>
                </a:solidFill>
                <a:latin typeface="Tahoma"/>
                <a:cs typeface="Tahoma"/>
              </a:rPr>
              <a:t>building  </a:t>
            </a:r>
            <a:r>
              <a:rPr dirty="0" sz="5300" spc="-185" b="1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53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00" spc="-254" b="1">
                <a:solidFill>
                  <a:srgbClr val="FFFFFF"/>
                </a:solidFill>
                <a:latin typeface="Tahoma"/>
                <a:cs typeface="Tahoma"/>
              </a:rPr>
              <a:t>lakes?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3969003"/>
            <a:ext cx="69361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10">
                <a:solidFill>
                  <a:srgbClr val="FFFFFF"/>
                </a:solidFill>
                <a:latin typeface="Century Gothic"/>
                <a:cs typeface="Century Gothic"/>
              </a:rPr>
              <a:t>Manually </a:t>
            </a:r>
            <a:r>
              <a:rPr dirty="0" sz="2800" spc="-55">
                <a:solidFill>
                  <a:srgbClr val="FFFFFF"/>
                </a:solidFill>
                <a:latin typeface="Century Gothic"/>
                <a:cs typeface="Century Gothic"/>
              </a:rPr>
              <a:t>building </a:t>
            </a:r>
            <a:r>
              <a:rPr dirty="0" sz="2800" spc="-165">
                <a:solidFill>
                  <a:srgbClr val="FFFFFF"/>
                </a:solidFill>
                <a:latin typeface="Century Gothic"/>
                <a:cs typeface="Century Gothic"/>
              </a:rPr>
              <a:t>secure </a:t>
            </a:r>
            <a:r>
              <a:rPr dirty="0" sz="2800" spc="-260">
                <a:solidFill>
                  <a:srgbClr val="FFFFFF"/>
                </a:solidFill>
                <a:latin typeface="Century Gothic"/>
                <a:cs typeface="Century Gothic"/>
              </a:rPr>
              <a:t>data </a:t>
            </a:r>
            <a:r>
              <a:rPr dirty="0" sz="2800" spc="-75">
                <a:solidFill>
                  <a:srgbClr val="FFFFFF"/>
                </a:solidFill>
                <a:latin typeface="Century Gothic"/>
                <a:cs typeface="Century Gothic"/>
              </a:rPr>
              <a:t>lakes </a:t>
            </a:r>
            <a:r>
              <a:rPr dirty="0" sz="2800" spc="135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dirty="0" sz="2800" spc="-7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800" spc="-145">
                <a:solidFill>
                  <a:srgbClr val="FF9900"/>
                </a:solidFill>
                <a:latin typeface="Century Gothic"/>
                <a:cs typeface="Century Gothic"/>
              </a:rPr>
              <a:t>hard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240" y="1160748"/>
            <a:ext cx="11676380" cy="4979035"/>
            <a:chOff x="269240" y="1160748"/>
            <a:chExt cx="11676380" cy="4979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" y="1192610"/>
              <a:ext cx="8774833" cy="42397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816" y="1597533"/>
              <a:ext cx="9279851" cy="4541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742948" y="1165510"/>
              <a:ext cx="197485" cy="615950"/>
            </a:xfrm>
            <a:custGeom>
              <a:avLst/>
              <a:gdLst/>
              <a:ahLst/>
              <a:cxnLst/>
              <a:rect l="l" t="t" r="r" b="b"/>
              <a:pathLst>
                <a:path w="197484" h="615950">
                  <a:moveTo>
                    <a:pt x="0" y="615618"/>
                  </a:moveTo>
                  <a:lnTo>
                    <a:pt x="197359" y="615618"/>
                  </a:lnTo>
                  <a:lnTo>
                    <a:pt x="197359" y="0"/>
                  </a:lnTo>
                  <a:lnTo>
                    <a:pt x="0" y="0"/>
                  </a:lnTo>
                  <a:lnTo>
                    <a:pt x="0" y="615618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3068" y="1165510"/>
              <a:ext cx="10057765" cy="615950"/>
            </a:xfrm>
            <a:custGeom>
              <a:avLst/>
              <a:gdLst/>
              <a:ahLst/>
              <a:cxnLst/>
              <a:rect l="l" t="t" r="r" b="b"/>
              <a:pathLst>
                <a:path w="10057765" h="615950">
                  <a:moveTo>
                    <a:pt x="0" y="0"/>
                  </a:moveTo>
                  <a:lnTo>
                    <a:pt x="10057240" y="0"/>
                  </a:lnTo>
                  <a:lnTo>
                    <a:pt x="10057240" y="615618"/>
                  </a:lnTo>
                  <a:lnTo>
                    <a:pt x="0" y="61561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263254" y="1233030"/>
            <a:ext cx="4158615" cy="410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65"/>
              </a:lnSpc>
            </a:pPr>
            <a:r>
              <a:rPr dirty="0" sz="2700" spc="-350">
                <a:solidFill>
                  <a:srgbClr val="FF9900"/>
                </a:solidFill>
                <a:latin typeface="Century Gothic"/>
                <a:cs typeface="Century Gothic"/>
              </a:rPr>
              <a:t>age </a:t>
            </a:r>
            <a:r>
              <a:rPr dirty="0" sz="2700" spc="-120">
                <a:solidFill>
                  <a:srgbClr val="FF9900"/>
                </a:solidFill>
                <a:latin typeface="Century Gothic"/>
                <a:cs typeface="Century Gothic"/>
              </a:rPr>
              <a:t>Service </a:t>
            </a:r>
            <a:r>
              <a:rPr dirty="0" sz="2700" spc="-175">
                <a:solidFill>
                  <a:srgbClr val="FF9900"/>
                </a:solidFill>
                <a:latin typeface="Century Gothic"/>
                <a:cs typeface="Century Gothic"/>
              </a:rPr>
              <a:t>(Amazon </a:t>
            </a:r>
            <a:r>
              <a:rPr dirty="0" sz="2700" spc="30">
                <a:solidFill>
                  <a:srgbClr val="FF9900"/>
                </a:solidFill>
                <a:latin typeface="Century Gothic"/>
                <a:cs typeface="Century Gothic"/>
              </a:rPr>
              <a:t>S3)</a:t>
            </a:r>
            <a:r>
              <a:rPr dirty="0" sz="2700" spc="-7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dirty="0" sz="2700" spc="5">
                <a:solidFill>
                  <a:srgbClr val="FF9900"/>
                </a:solidFill>
                <a:latin typeface="Century Gothic"/>
                <a:cs typeface="Century Gothic"/>
              </a:rPr>
              <a:t>lo</a:t>
            </a:r>
            <a:endParaRPr sz="27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99157" y="1344281"/>
            <a:ext cx="9194165" cy="4853305"/>
            <a:chOff x="1499157" y="1344281"/>
            <a:chExt cx="9194165" cy="48533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157" y="2065177"/>
              <a:ext cx="9193688" cy="41321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69481" y="1349043"/>
              <a:ext cx="4142740" cy="615950"/>
            </a:xfrm>
            <a:custGeom>
              <a:avLst/>
              <a:gdLst/>
              <a:ahLst/>
              <a:cxnLst/>
              <a:rect l="l" t="t" r="r" b="b"/>
              <a:pathLst>
                <a:path w="4142740" h="615950">
                  <a:moveTo>
                    <a:pt x="0" y="0"/>
                  </a:moveTo>
                  <a:lnTo>
                    <a:pt x="4142160" y="0"/>
                  </a:lnTo>
                  <a:lnTo>
                    <a:pt x="4142160" y="615618"/>
                  </a:lnTo>
                  <a:lnTo>
                    <a:pt x="0" y="61561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421882" y="1415910"/>
            <a:ext cx="3798570" cy="410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65"/>
              </a:lnSpc>
            </a:pPr>
            <a:r>
              <a:rPr dirty="0" sz="2700" spc="-125">
                <a:solidFill>
                  <a:srgbClr val="FF9900"/>
                </a:solidFill>
                <a:latin typeface="Century Gothic"/>
                <a:cs typeface="Century Gothic"/>
              </a:rPr>
              <a:t>Configure </a:t>
            </a:r>
            <a:r>
              <a:rPr dirty="0" sz="2700" spc="-275">
                <a:solidFill>
                  <a:srgbClr val="FF9900"/>
                </a:solidFill>
                <a:latin typeface="Century Gothic"/>
                <a:cs typeface="Century Gothic"/>
              </a:rPr>
              <a:t>access</a:t>
            </a:r>
            <a:r>
              <a:rPr dirty="0" sz="2700" spc="-65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dirty="0" sz="2700" spc="-95">
                <a:solidFill>
                  <a:srgbClr val="FF9900"/>
                </a:solidFill>
                <a:latin typeface="Century Gothic"/>
                <a:cs typeface="Century Gothic"/>
              </a:rPr>
              <a:t>policies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8629" y="346062"/>
            <a:ext cx="4796155" cy="70612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081405" indent="-1082040">
              <a:lnSpc>
                <a:spcPct val="71900"/>
              </a:lnSpc>
              <a:spcBef>
                <a:spcPts val="835"/>
              </a:spcBef>
            </a:pPr>
            <a:r>
              <a:rPr dirty="0" sz="2700" spc="195">
                <a:solidFill>
                  <a:srgbClr val="FF9900"/>
                </a:solidFill>
                <a:latin typeface="Century Gothic"/>
                <a:cs typeface="Century Gothic"/>
              </a:rPr>
              <a:t>ETL </a:t>
            </a:r>
            <a:r>
              <a:rPr dirty="0" sz="2700" spc="-65">
                <a:solidFill>
                  <a:srgbClr val="FF9900"/>
                </a:solidFill>
                <a:latin typeface="Century Gothic"/>
                <a:cs typeface="Century Gothic"/>
              </a:rPr>
              <a:t>jobs </a:t>
            </a:r>
            <a:r>
              <a:rPr dirty="0" sz="2700" spc="-50">
                <a:solidFill>
                  <a:srgbClr val="FF9900"/>
                </a:solidFill>
                <a:latin typeface="Century Gothic"/>
                <a:cs typeface="Century Gothic"/>
              </a:rPr>
              <a:t>to </a:t>
            </a:r>
            <a:r>
              <a:rPr dirty="0" sz="2700" spc="-180">
                <a:solidFill>
                  <a:srgbClr val="FF9900"/>
                </a:solidFill>
                <a:latin typeface="Century Gothic"/>
                <a:cs typeface="Century Gothic"/>
              </a:rPr>
              <a:t>load </a:t>
            </a:r>
            <a:r>
              <a:rPr dirty="0" sz="2700" spc="-265">
                <a:solidFill>
                  <a:srgbClr val="FF9900"/>
                </a:solidFill>
                <a:latin typeface="Century Gothic"/>
                <a:cs typeface="Century Gothic"/>
              </a:rPr>
              <a:t>and </a:t>
            </a:r>
            <a:r>
              <a:rPr dirty="0" sz="2700" spc="-235">
                <a:solidFill>
                  <a:srgbClr val="FF9900"/>
                </a:solidFill>
                <a:latin typeface="Century Gothic"/>
                <a:cs typeface="Century Gothic"/>
              </a:rPr>
              <a:t>clean </a:t>
            </a:r>
            <a:r>
              <a:rPr dirty="0" sz="2700" spc="-260">
                <a:solidFill>
                  <a:srgbClr val="FF9900"/>
                </a:solidFill>
                <a:latin typeface="Century Gothic"/>
                <a:cs typeface="Century Gothic"/>
              </a:rPr>
              <a:t>data  </a:t>
            </a:r>
            <a:r>
              <a:rPr dirty="0" sz="2700" spc="-35">
                <a:solidFill>
                  <a:srgbClr val="FF9900"/>
                </a:solidFill>
                <a:latin typeface="Century Gothic"/>
                <a:cs typeface="Century Gothic"/>
              </a:rPr>
              <a:t>Find</a:t>
            </a:r>
            <a:r>
              <a:rPr dirty="0" sz="2700" spc="-7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dirty="0" sz="2700" spc="-114">
                <a:solidFill>
                  <a:srgbClr val="FF9900"/>
                </a:solidFill>
                <a:latin typeface="Century Gothic"/>
                <a:cs typeface="Century Gothic"/>
              </a:rPr>
              <a:t>sources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35468" y="1105014"/>
            <a:ext cx="9477375" cy="819150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>
              <a:lnSpc>
                <a:spcPts val="2725"/>
              </a:lnSpc>
              <a:spcBef>
                <a:spcPts val="935"/>
              </a:spcBef>
            </a:pPr>
            <a:r>
              <a:rPr dirty="0" sz="2700" spc="-235">
                <a:solidFill>
                  <a:srgbClr val="FF9900"/>
                </a:solidFill>
                <a:latin typeface="Century Gothic"/>
                <a:cs typeface="Century Gothic"/>
              </a:rPr>
              <a:t>Create </a:t>
            </a:r>
            <a:r>
              <a:rPr dirty="0" sz="2700" spc="-175">
                <a:solidFill>
                  <a:srgbClr val="FF9900"/>
                </a:solidFill>
                <a:latin typeface="Century Gothic"/>
                <a:cs typeface="Century Gothic"/>
              </a:rPr>
              <a:t>Amazon </a:t>
            </a:r>
            <a:r>
              <a:rPr dirty="0" sz="2700" spc="-625">
                <a:solidFill>
                  <a:srgbClr val="FF9900"/>
                </a:solidFill>
                <a:latin typeface="Century Gothic"/>
                <a:cs typeface="Century Gothic"/>
              </a:rPr>
              <a:t>Sim</a:t>
            </a:r>
            <a:r>
              <a:rPr dirty="0" baseline="20576" sz="4050" spc="-937">
                <a:solidFill>
                  <a:srgbClr val="FF9900"/>
                </a:solidFill>
                <a:latin typeface="Century Gothic"/>
                <a:cs typeface="Century Gothic"/>
              </a:rPr>
              <a:t>Ma</a:t>
            </a:r>
            <a:r>
              <a:rPr dirty="0" sz="2700" spc="-625">
                <a:solidFill>
                  <a:srgbClr val="FF9900"/>
                </a:solidFill>
                <a:latin typeface="Century Gothic"/>
                <a:cs typeface="Century Gothic"/>
              </a:rPr>
              <a:t>pl</a:t>
            </a:r>
            <a:r>
              <a:rPr dirty="0" baseline="20576" sz="4050" spc="-937">
                <a:solidFill>
                  <a:srgbClr val="FF9900"/>
                </a:solidFill>
                <a:latin typeface="Century Gothic"/>
                <a:cs typeface="Century Gothic"/>
              </a:rPr>
              <a:t>p</a:t>
            </a:r>
            <a:r>
              <a:rPr dirty="0" sz="2700" spc="-625">
                <a:solidFill>
                  <a:srgbClr val="FF9900"/>
                </a:solidFill>
                <a:latin typeface="Century Gothic"/>
                <a:cs typeface="Century Gothic"/>
              </a:rPr>
              <a:t>e </a:t>
            </a:r>
            <a:r>
              <a:rPr dirty="0" sz="2700" spc="-395">
                <a:solidFill>
                  <a:srgbClr val="FF9900"/>
                </a:solidFill>
                <a:latin typeface="Century Gothic"/>
                <a:cs typeface="Century Gothic"/>
              </a:rPr>
              <a:t>St</a:t>
            </a:r>
            <a:r>
              <a:rPr dirty="0" baseline="20576" sz="4050" spc="-592">
                <a:solidFill>
                  <a:srgbClr val="FF9900"/>
                </a:solidFill>
                <a:latin typeface="Century Gothic"/>
                <a:cs typeface="Century Gothic"/>
              </a:rPr>
              <a:t>ta</a:t>
            </a:r>
            <a:r>
              <a:rPr dirty="0" sz="2700" spc="-395">
                <a:solidFill>
                  <a:srgbClr val="FF9900"/>
                </a:solidFill>
                <a:latin typeface="Century Gothic"/>
                <a:cs typeface="Century Gothic"/>
              </a:rPr>
              <a:t>o</a:t>
            </a:r>
            <a:r>
              <a:rPr dirty="0" baseline="20576" sz="4050" spc="-592">
                <a:solidFill>
                  <a:srgbClr val="FF9900"/>
                </a:solidFill>
                <a:latin typeface="Century Gothic"/>
                <a:cs typeface="Century Gothic"/>
              </a:rPr>
              <a:t>b</a:t>
            </a:r>
            <a:r>
              <a:rPr dirty="0" sz="2700" spc="-395">
                <a:solidFill>
                  <a:srgbClr val="FF9900"/>
                </a:solidFill>
                <a:latin typeface="Century Gothic"/>
                <a:cs typeface="Century Gothic"/>
              </a:rPr>
              <a:t>r</a:t>
            </a:r>
            <a:r>
              <a:rPr dirty="0" baseline="20576" sz="4050" spc="-592">
                <a:solidFill>
                  <a:srgbClr val="FF9900"/>
                </a:solidFill>
                <a:latin typeface="Century Gothic"/>
                <a:cs typeface="Century Gothic"/>
              </a:rPr>
              <a:t>les </a:t>
            </a:r>
            <a:r>
              <a:rPr dirty="0" baseline="20576" sz="4050" spc="-75">
                <a:solidFill>
                  <a:srgbClr val="FF9900"/>
                </a:solidFill>
                <a:latin typeface="Century Gothic"/>
                <a:cs typeface="Century Gothic"/>
              </a:rPr>
              <a:t>to </a:t>
            </a:r>
            <a:r>
              <a:rPr dirty="0" baseline="20576" sz="4050" spc="-262">
                <a:solidFill>
                  <a:srgbClr val="FF9900"/>
                </a:solidFill>
                <a:latin typeface="Century Gothic"/>
                <a:cs typeface="Century Gothic"/>
              </a:rPr>
              <a:t>Amazon </a:t>
            </a:r>
            <a:r>
              <a:rPr dirty="0" baseline="20576" sz="4050" spc="195">
                <a:solidFill>
                  <a:srgbClr val="FF9900"/>
                </a:solidFill>
                <a:latin typeface="Century Gothic"/>
                <a:cs typeface="Century Gothic"/>
              </a:rPr>
              <a:t>S3 </a:t>
            </a:r>
            <a:r>
              <a:rPr dirty="0" baseline="20576" sz="4050" spc="-157">
                <a:solidFill>
                  <a:srgbClr val="FF9900"/>
                </a:solidFill>
                <a:latin typeface="Century Gothic"/>
                <a:cs typeface="Century Gothic"/>
              </a:rPr>
              <a:t>locations</a:t>
            </a:r>
            <a:r>
              <a:rPr dirty="0" baseline="20576" sz="4050" spc="69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dirty="0" sz="2700" spc="-434">
                <a:solidFill>
                  <a:srgbClr val="FF9900"/>
                </a:solidFill>
                <a:latin typeface="Century Gothic"/>
                <a:cs typeface="Century Gothic"/>
              </a:rPr>
              <a:t>cations</a:t>
            </a:r>
            <a:endParaRPr sz="2700">
              <a:latin typeface="Century Gothic"/>
              <a:cs typeface="Century Gothic"/>
            </a:endParaRPr>
          </a:p>
          <a:p>
            <a:pPr marL="3948429">
              <a:lnSpc>
                <a:spcPts val="2725"/>
              </a:lnSpc>
            </a:pPr>
            <a:r>
              <a:rPr dirty="0" sz="2700" spc="-235">
                <a:solidFill>
                  <a:srgbClr val="FF9900"/>
                </a:solidFill>
                <a:latin typeface="Century Gothic"/>
                <a:cs typeface="Century Gothic"/>
              </a:rPr>
              <a:t>Create metadata </a:t>
            </a:r>
            <a:r>
              <a:rPr dirty="0" sz="2700" spc="-275">
                <a:solidFill>
                  <a:srgbClr val="FF9900"/>
                </a:solidFill>
                <a:latin typeface="Century Gothic"/>
                <a:cs typeface="Century Gothic"/>
              </a:rPr>
              <a:t>access</a:t>
            </a:r>
            <a:r>
              <a:rPr dirty="0" sz="2700" spc="-220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dirty="0" sz="2700" spc="-95">
                <a:solidFill>
                  <a:srgbClr val="FF9900"/>
                </a:solidFill>
                <a:latin typeface="Century Gothic"/>
                <a:cs typeface="Century Gothic"/>
              </a:rPr>
              <a:t>policies</a:t>
            </a:r>
            <a:endParaRPr sz="27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27502" y="278244"/>
            <a:ext cx="9396095" cy="5622290"/>
            <a:chOff x="1727502" y="278244"/>
            <a:chExt cx="9396095" cy="562229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7502" y="1777457"/>
              <a:ext cx="8497454" cy="41225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730607" y="1037657"/>
              <a:ext cx="5756910" cy="41910"/>
            </a:xfrm>
            <a:custGeom>
              <a:avLst/>
              <a:gdLst/>
              <a:ahLst/>
              <a:cxnLst/>
              <a:rect l="l" t="t" r="r" b="b"/>
              <a:pathLst>
                <a:path w="5756909" h="41909">
                  <a:moveTo>
                    <a:pt x="0" y="41296"/>
                  </a:moveTo>
                  <a:lnTo>
                    <a:pt x="5756384" y="41296"/>
                  </a:lnTo>
                  <a:lnTo>
                    <a:pt x="5756384" y="0"/>
                  </a:lnTo>
                  <a:lnTo>
                    <a:pt x="0" y="0"/>
                  </a:lnTo>
                  <a:lnTo>
                    <a:pt x="0" y="41296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730607" y="1037657"/>
              <a:ext cx="5756910" cy="615950"/>
            </a:xfrm>
            <a:custGeom>
              <a:avLst/>
              <a:gdLst/>
              <a:ahLst/>
              <a:cxnLst/>
              <a:rect l="l" t="t" r="r" b="b"/>
              <a:pathLst>
                <a:path w="5756909" h="615950">
                  <a:moveTo>
                    <a:pt x="0" y="0"/>
                  </a:moveTo>
                  <a:lnTo>
                    <a:pt x="5756384" y="0"/>
                  </a:lnTo>
                  <a:lnTo>
                    <a:pt x="5756384" y="615618"/>
                  </a:lnTo>
                  <a:lnTo>
                    <a:pt x="0" y="61561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8621" y="997399"/>
              <a:ext cx="8197272" cy="46267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76229" y="278244"/>
              <a:ext cx="5147310" cy="107950"/>
            </a:xfrm>
            <a:custGeom>
              <a:avLst/>
              <a:gdLst/>
              <a:ahLst/>
              <a:cxnLst/>
              <a:rect l="l" t="t" r="r" b="b"/>
              <a:pathLst>
                <a:path w="5147309" h="107950">
                  <a:moveTo>
                    <a:pt x="0" y="107331"/>
                  </a:moveTo>
                  <a:lnTo>
                    <a:pt x="5147242" y="107331"/>
                  </a:lnTo>
                  <a:lnTo>
                    <a:pt x="5147242" y="0"/>
                  </a:lnTo>
                  <a:lnTo>
                    <a:pt x="0" y="0"/>
                  </a:lnTo>
                  <a:lnTo>
                    <a:pt x="0" y="107331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219796" y="1440168"/>
            <a:ext cx="8705850" cy="4043045"/>
            <a:chOff x="3219796" y="1440168"/>
            <a:chExt cx="8705850" cy="404304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9796" y="1544916"/>
              <a:ext cx="8705282" cy="39377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31989" y="1444931"/>
              <a:ext cx="5205095" cy="615950"/>
            </a:xfrm>
            <a:custGeom>
              <a:avLst/>
              <a:gdLst/>
              <a:ahLst/>
              <a:cxnLst/>
              <a:rect l="l" t="t" r="r" b="b"/>
              <a:pathLst>
                <a:path w="5205095" h="615950">
                  <a:moveTo>
                    <a:pt x="0" y="0"/>
                  </a:moveTo>
                  <a:lnTo>
                    <a:pt x="5204951" y="0"/>
                  </a:lnTo>
                  <a:lnTo>
                    <a:pt x="5204951" y="615618"/>
                  </a:lnTo>
                  <a:lnTo>
                    <a:pt x="0" y="61561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3032888" y="380813"/>
            <a:ext cx="8555990" cy="4518660"/>
            <a:chOff x="3032888" y="380813"/>
            <a:chExt cx="8555990" cy="451866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2888" y="1131578"/>
              <a:ext cx="7789332" cy="37676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99956" y="385575"/>
              <a:ext cx="6484620" cy="615950"/>
            </a:xfrm>
            <a:custGeom>
              <a:avLst/>
              <a:gdLst/>
              <a:ahLst/>
              <a:cxnLst/>
              <a:rect l="l" t="t" r="r" b="b"/>
              <a:pathLst>
                <a:path w="6484620" h="615950">
                  <a:moveTo>
                    <a:pt x="6484146" y="0"/>
                  </a:moveTo>
                  <a:lnTo>
                    <a:pt x="0" y="0"/>
                  </a:lnTo>
                  <a:lnTo>
                    <a:pt x="0" y="615618"/>
                  </a:lnTo>
                  <a:lnTo>
                    <a:pt x="6484146" y="615618"/>
                  </a:lnTo>
                  <a:lnTo>
                    <a:pt x="6484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99956" y="385575"/>
              <a:ext cx="6484620" cy="615950"/>
            </a:xfrm>
            <a:custGeom>
              <a:avLst/>
              <a:gdLst/>
              <a:ahLst/>
              <a:cxnLst/>
              <a:rect l="l" t="t" r="r" b="b"/>
              <a:pathLst>
                <a:path w="6484620" h="615950">
                  <a:moveTo>
                    <a:pt x="0" y="0"/>
                  </a:moveTo>
                  <a:lnTo>
                    <a:pt x="6484147" y="0"/>
                  </a:lnTo>
                  <a:lnTo>
                    <a:pt x="6484147" y="615618"/>
                  </a:lnTo>
                  <a:lnTo>
                    <a:pt x="0" y="61561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98085" algn="l"/>
              </a:tabLst>
            </a:pPr>
            <a:r>
              <a:rPr dirty="0" baseline="21701" sz="4800" spc="-179" b="1">
                <a:solidFill>
                  <a:srgbClr val="232F3E"/>
                </a:solidFill>
                <a:latin typeface="Tahoma"/>
                <a:cs typeface="Tahoma"/>
              </a:rPr>
              <a:t>Sample </a:t>
            </a:r>
            <a:r>
              <a:rPr dirty="0" baseline="21701" sz="4800" spc="-67" b="1">
                <a:solidFill>
                  <a:srgbClr val="232F3E"/>
                </a:solidFill>
                <a:latin typeface="Tahoma"/>
                <a:cs typeface="Tahoma"/>
              </a:rPr>
              <a:t>of</a:t>
            </a:r>
            <a:r>
              <a:rPr dirty="0" baseline="21701" sz="4800" spc="-202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baseline="21701" sz="4800" spc="-240" b="1">
                <a:solidFill>
                  <a:srgbClr val="232F3E"/>
                </a:solidFill>
                <a:latin typeface="Tahoma"/>
                <a:cs typeface="Tahoma"/>
              </a:rPr>
              <a:t>steps</a:t>
            </a:r>
            <a:r>
              <a:rPr dirty="0" baseline="21701" sz="4800" spc="-179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baseline="21701" sz="4800" spc="-172" b="1">
                <a:solidFill>
                  <a:srgbClr val="232F3E"/>
                </a:solidFill>
                <a:latin typeface="Tahoma"/>
                <a:cs typeface="Tahoma"/>
              </a:rPr>
              <a:t>required	</a:t>
            </a:r>
            <a:r>
              <a:rPr dirty="0" sz="2700" spc="-125"/>
              <a:t>Configure </a:t>
            </a:r>
            <a:r>
              <a:rPr dirty="0" sz="2700" spc="-275"/>
              <a:t>access </a:t>
            </a:r>
            <a:r>
              <a:rPr dirty="0" sz="2700" spc="-5"/>
              <a:t>from </a:t>
            </a:r>
            <a:r>
              <a:rPr dirty="0" sz="2700" spc="-114"/>
              <a:t>analytics</a:t>
            </a:r>
            <a:r>
              <a:rPr dirty="0" sz="2700" spc="-335"/>
              <a:t> </a:t>
            </a:r>
            <a:r>
              <a:rPr dirty="0" sz="2700" spc="-105"/>
              <a:t>services</a:t>
            </a:r>
            <a:endParaRPr sz="27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44732" y="1074191"/>
            <a:ext cx="10703560" cy="4554220"/>
            <a:chOff x="1044732" y="1074191"/>
            <a:chExt cx="10703560" cy="4554220"/>
          </a:xfrm>
        </p:grpSpPr>
        <p:sp>
          <p:nvSpPr>
            <p:cNvPr id="29" name="object 29"/>
            <p:cNvSpPr/>
            <p:nvPr/>
          </p:nvSpPr>
          <p:spPr>
            <a:xfrm>
              <a:off x="1188472" y="1078953"/>
              <a:ext cx="10554970" cy="3763645"/>
            </a:xfrm>
            <a:custGeom>
              <a:avLst/>
              <a:gdLst/>
              <a:ahLst/>
              <a:cxnLst/>
              <a:rect l="l" t="t" r="r" b="b"/>
              <a:pathLst>
                <a:path w="10554970" h="3763645">
                  <a:moveTo>
                    <a:pt x="10554475" y="0"/>
                  </a:moveTo>
                  <a:lnTo>
                    <a:pt x="0" y="0"/>
                  </a:lnTo>
                  <a:lnTo>
                    <a:pt x="0" y="3763145"/>
                  </a:lnTo>
                  <a:lnTo>
                    <a:pt x="10554475" y="3763145"/>
                  </a:lnTo>
                  <a:lnTo>
                    <a:pt x="1055447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88472" y="1078953"/>
              <a:ext cx="10554970" cy="3763645"/>
            </a:xfrm>
            <a:custGeom>
              <a:avLst/>
              <a:gdLst/>
              <a:ahLst/>
              <a:cxnLst/>
              <a:rect l="l" t="t" r="r" b="b"/>
              <a:pathLst>
                <a:path w="10554970" h="3763645">
                  <a:moveTo>
                    <a:pt x="0" y="0"/>
                  </a:moveTo>
                  <a:lnTo>
                    <a:pt x="10554476" y="0"/>
                  </a:lnTo>
                  <a:lnTo>
                    <a:pt x="10554476" y="3763146"/>
                  </a:lnTo>
                  <a:lnTo>
                    <a:pt x="0" y="37631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59019" y="4859488"/>
              <a:ext cx="10554970" cy="754380"/>
            </a:xfrm>
            <a:custGeom>
              <a:avLst/>
              <a:gdLst/>
              <a:ahLst/>
              <a:cxnLst/>
              <a:rect l="l" t="t" r="r" b="b"/>
              <a:pathLst>
                <a:path w="10554970" h="754379">
                  <a:moveTo>
                    <a:pt x="10554474" y="0"/>
                  </a:moveTo>
                  <a:lnTo>
                    <a:pt x="0" y="0"/>
                  </a:lnTo>
                  <a:lnTo>
                    <a:pt x="0" y="754117"/>
                  </a:lnTo>
                  <a:lnTo>
                    <a:pt x="10554474" y="754117"/>
                  </a:lnTo>
                  <a:lnTo>
                    <a:pt x="105544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59019" y="4859488"/>
              <a:ext cx="10554970" cy="754380"/>
            </a:xfrm>
            <a:custGeom>
              <a:avLst/>
              <a:gdLst/>
              <a:ahLst/>
              <a:cxnLst/>
              <a:rect l="l" t="t" r="r" b="b"/>
              <a:pathLst>
                <a:path w="10554970" h="754379">
                  <a:moveTo>
                    <a:pt x="0" y="0"/>
                  </a:moveTo>
                  <a:lnTo>
                    <a:pt x="10554475" y="0"/>
                  </a:lnTo>
                  <a:lnTo>
                    <a:pt x="10554475" y="754117"/>
                  </a:lnTo>
                  <a:lnTo>
                    <a:pt x="0" y="75411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328173" y="1125728"/>
            <a:ext cx="9987915" cy="4342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010"/>
              </a:lnSpc>
              <a:spcBef>
                <a:spcPts val="100"/>
              </a:spcBef>
            </a:pPr>
            <a:r>
              <a:rPr dirty="0" sz="2700" spc="-40">
                <a:solidFill>
                  <a:srgbClr val="FFFFFF"/>
                </a:solidFill>
                <a:latin typeface="Century Gothic"/>
                <a:cs typeface="Century Gothic"/>
              </a:rPr>
              <a:t>Rinse </a:t>
            </a:r>
            <a:r>
              <a:rPr dirty="0" sz="2700" spc="-265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dirty="0" sz="2700" spc="-185">
                <a:solidFill>
                  <a:srgbClr val="FFFFFF"/>
                </a:solidFill>
                <a:latin typeface="Century Gothic"/>
                <a:cs typeface="Century Gothic"/>
              </a:rPr>
              <a:t>repeat </a:t>
            </a:r>
            <a:r>
              <a:rPr dirty="0" sz="2700" spc="4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dirty="0" sz="2700" spc="-2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Century Gothic"/>
                <a:cs typeface="Century Gothic"/>
              </a:rPr>
              <a:t>other:</a:t>
            </a:r>
            <a:endParaRPr sz="2700">
              <a:latin typeface="Century Gothic"/>
              <a:cs typeface="Century Gothic"/>
            </a:endParaRPr>
          </a:p>
          <a:p>
            <a:pPr marL="278765">
              <a:lnSpc>
                <a:spcPts val="3010"/>
              </a:lnSpc>
            </a:pPr>
            <a:r>
              <a:rPr dirty="0" sz="2700" spc="-260">
                <a:solidFill>
                  <a:srgbClr val="FFFFFF"/>
                </a:solidFill>
                <a:latin typeface="Century Gothic"/>
                <a:cs typeface="Century Gothic"/>
              </a:rPr>
              <a:t>data </a:t>
            </a:r>
            <a:r>
              <a:rPr dirty="0" sz="2700" spc="-25">
                <a:solidFill>
                  <a:srgbClr val="FFFFFF"/>
                </a:solidFill>
                <a:latin typeface="Century Gothic"/>
                <a:cs typeface="Century Gothic"/>
              </a:rPr>
              <a:t>sets, </a:t>
            </a:r>
            <a:r>
              <a:rPr dirty="0" sz="2700" spc="-30">
                <a:solidFill>
                  <a:srgbClr val="FFFFFF"/>
                </a:solidFill>
                <a:latin typeface="Century Gothic"/>
                <a:cs typeface="Century Gothic"/>
              </a:rPr>
              <a:t>users, </a:t>
            </a:r>
            <a:r>
              <a:rPr dirty="0" sz="2700" spc="-265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2700" spc="-4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700" spc="-120">
                <a:solidFill>
                  <a:srgbClr val="FFFFFF"/>
                </a:solidFill>
                <a:latin typeface="Century Gothic"/>
                <a:cs typeface="Century Gothic"/>
              </a:rPr>
              <a:t>end-services</a:t>
            </a:r>
            <a:endParaRPr sz="2700">
              <a:latin typeface="Century Gothic"/>
              <a:cs typeface="Century Gothic"/>
            </a:endParaRPr>
          </a:p>
          <a:p>
            <a:pPr marL="12700">
              <a:lnSpc>
                <a:spcPts val="3060"/>
              </a:lnSpc>
              <a:spcBef>
                <a:spcPts val="1175"/>
              </a:spcBef>
            </a:pPr>
            <a:r>
              <a:rPr dirty="0" sz="2700" spc="-215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dirty="0" sz="2700" spc="-7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700" spc="-125">
                <a:solidFill>
                  <a:srgbClr val="FFFFFF"/>
                </a:solidFill>
                <a:latin typeface="Century Gothic"/>
                <a:cs typeface="Century Gothic"/>
              </a:rPr>
              <a:t>more:</a:t>
            </a:r>
            <a:endParaRPr sz="2700">
              <a:latin typeface="Century Gothic"/>
              <a:cs typeface="Century Gothic"/>
            </a:endParaRPr>
          </a:p>
          <a:p>
            <a:pPr marL="278765">
              <a:lnSpc>
                <a:spcPts val="2890"/>
              </a:lnSpc>
            </a:pPr>
            <a:r>
              <a:rPr dirty="0" sz="2700" spc="-290">
                <a:solidFill>
                  <a:srgbClr val="FFFFFF"/>
                </a:solidFill>
                <a:latin typeface="Century Gothic"/>
                <a:cs typeface="Century Gothic"/>
              </a:rPr>
              <a:t>manage </a:t>
            </a:r>
            <a:r>
              <a:rPr dirty="0" sz="2700" spc="-265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dirty="0" sz="2700" spc="-35">
                <a:solidFill>
                  <a:srgbClr val="FFFFFF"/>
                </a:solidFill>
                <a:latin typeface="Century Gothic"/>
                <a:cs typeface="Century Gothic"/>
              </a:rPr>
              <a:t>monitor </a:t>
            </a:r>
            <a:r>
              <a:rPr dirty="0" sz="2700" spc="195">
                <a:solidFill>
                  <a:srgbClr val="FFFFFF"/>
                </a:solidFill>
                <a:latin typeface="Century Gothic"/>
                <a:cs typeface="Century Gothic"/>
              </a:rPr>
              <a:t>ETL</a:t>
            </a:r>
            <a:r>
              <a:rPr dirty="0" sz="2700" spc="-1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Century Gothic"/>
                <a:cs typeface="Century Gothic"/>
              </a:rPr>
              <a:t>jobs</a:t>
            </a:r>
            <a:endParaRPr sz="2700">
              <a:latin typeface="Century Gothic"/>
              <a:cs typeface="Century Gothic"/>
            </a:endParaRPr>
          </a:p>
          <a:p>
            <a:pPr marL="278765">
              <a:lnSpc>
                <a:spcPts val="2905"/>
              </a:lnSpc>
            </a:pPr>
            <a:r>
              <a:rPr dirty="0" sz="2700" spc="-220">
                <a:solidFill>
                  <a:srgbClr val="FFFFFF"/>
                </a:solidFill>
                <a:latin typeface="Century Gothic"/>
                <a:cs typeface="Century Gothic"/>
              </a:rPr>
              <a:t>update </a:t>
            </a:r>
            <a:r>
              <a:rPr dirty="0" sz="2700" spc="-235">
                <a:solidFill>
                  <a:srgbClr val="FFFFFF"/>
                </a:solidFill>
                <a:latin typeface="Century Gothic"/>
                <a:cs typeface="Century Gothic"/>
              </a:rPr>
              <a:t>metadata </a:t>
            </a:r>
            <a:r>
              <a:rPr dirty="0" sz="2700" spc="-225">
                <a:solidFill>
                  <a:srgbClr val="FFFFFF"/>
                </a:solidFill>
                <a:latin typeface="Century Gothic"/>
                <a:cs typeface="Century Gothic"/>
              </a:rPr>
              <a:t>catalog </a:t>
            </a:r>
            <a:r>
              <a:rPr dirty="0" sz="2700" spc="-165">
                <a:solidFill>
                  <a:srgbClr val="FFFFFF"/>
                </a:solidFill>
                <a:latin typeface="Century Gothic"/>
                <a:cs typeface="Century Gothic"/>
              </a:rPr>
              <a:t>as </a:t>
            </a:r>
            <a:r>
              <a:rPr dirty="0" sz="2700" spc="-26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dirty="0" sz="2700" spc="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700" spc="-240">
                <a:solidFill>
                  <a:srgbClr val="FFFFFF"/>
                </a:solidFill>
                <a:latin typeface="Century Gothic"/>
                <a:cs typeface="Century Gothic"/>
              </a:rPr>
              <a:t>changes</a:t>
            </a:r>
            <a:endParaRPr sz="2700">
              <a:latin typeface="Century Gothic"/>
              <a:cs typeface="Century Gothic"/>
            </a:endParaRPr>
          </a:p>
          <a:p>
            <a:pPr marL="278765" marR="5080">
              <a:lnSpc>
                <a:spcPts val="2810"/>
              </a:lnSpc>
              <a:spcBef>
                <a:spcPts val="284"/>
              </a:spcBef>
            </a:pPr>
            <a:r>
              <a:rPr dirty="0" sz="2700" spc="-220">
                <a:solidFill>
                  <a:srgbClr val="FFFFFF"/>
                </a:solidFill>
                <a:latin typeface="Century Gothic"/>
                <a:cs typeface="Century Gothic"/>
              </a:rPr>
              <a:t>update </a:t>
            </a:r>
            <a:r>
              <a:rPr dirty="0" sz="2700" spc="-100">
                <a:solidFill>
                  <a:srgbClr val="FFFFFF"/>
                </a:solidFill>
                <a:latin typeface="Century Gothic"/>
                <a:cs typeface="Century Gothic"/>
              </a:rPr>
              <a:t>policies </a:t>
            </a:r>
            <a:r>
              <a:rPr dirty="0" sz="2700" spc="-135">
                <a:solidFill>
                  <a:srgbClr val="FFFFFF"/>
                </a:solidFill>
                <a:latin typeface="Century Gothic"/>
                <a:cs typeface="Century Gothic"/>
              </a:rPr>
              <a:t>across </a:t>
            </a:r>
            <a:r>
              <a:rPr dirty="0" sz="2700" spc="-105">
                <a:solidFill>
                  <a:srgbClr val="FFFFFF"/>
                </a:solidFill>
                <a:latin typeface="Century Gothic"/>
                <a:cs typeface="Century Gothic"/>
              </a:rPr>
              <a:t>services </a:t>
            </a:r>
            <a:r>
              <a:rPr dirty="0" sz="2700" spc="-165">
                <a:solidFill>
                  <a:srgbClr val="FFFFFF"/>
                </a:solidFill>
                <a:latin typeface="Century Gothic"/>
                <a:cs typeface="Century Gothic"/>
              </a:rPr>
              <a:t>as </a:t>
            </a:r>
            <a:r>
              <a:rPr dirty="0" sz="2700" spc="-15">
                <a:solidFill>
                  <a:srgbClr val="FFFFFF"/>
                </a:solidFill>
                <a:latin typeface="Century Gothic"/>
                <a:cs typeface="Century Gothic"/>
              </a:rPr>
              <a:t>users </a:t>
            </a:r>
            <a:r>
              <a:rPr dirty="0" sz="2700" spc="-265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dirty="0" sz="2700" spc="-30">
                <a:solidFill>
                  <a:srgbClr val="FFFFFF"/>
                </a:solidFill>
                <a:latin typeface="Century Gothic"/>
                <a:cs typeface="Century Gothic"/>
              </a:rPr>
              <a:t>permissions </a:t>
            </a:r>
            <a:r>
              <a:rPr dirty="0" sz="2700" spc="-295">
                <a:solidFill>
                  <a:srgbClr val="FFFFFF"/>
                </a:solidFill>
                <a:latin typeface="Century Gothic"/>
                <a:cs typeface="Century Gothic"/>
              </a:rPr>
              <a:t>change  </a:t>
            </a:r>
            <a:r>
              <a:rPr dirty="0" sz="2700" spc="-110">
                <a:solidFill>
                  <a:srgbClr val="FFFFFF"/>
                </a:solidFill>
                <a:latin typeface="Century Gothic"/>
                <a:cs typeface="Century Gothic"/>
              </a:rPr>
              <a:t>manually </a:t>
            </a:r>
            <a:r>
              <a:rPr dirty="0" sz="2700" spc="-105">
                <a:solidFill>
                  <a:srgbClr val="FFFFFF"/>
                </a:solidFill>
                <a:latin typeface="Century Gothic"/>
                <a:cs typeface="Century Gothic"/>
              </a:rPr>
              <a:t>maintain </a:t>
            </a:r>
            <a:r>
              <a:rPr dirty="0" sz="2700" spc="-145">
                <a:solidFill>
                  <a:srgbClr val="FFFFFF"/>
                </a:solidFill>
                <a:latin typeface="Century Gothic"/>
                <a:cs typeface="Century Gothic"/>
              </a:rPr>
              <a:t>cleansing</a:t>
            </a:r>
            <a:r>
              <a:rPr dirty="0" sz="2700" spc="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Century Gothic"/>
                <a:cs typeface="Century Gothic"/>
              </a:rPr>
              <a:t>scripts</a:t>
            </a:r>
            <a:endParaRPr sz="2700">
              <a:latin typeface="Century Gothic"/>
              <a:cs typeface="Century Gothic"/>
            </a:endParaRPr>
          </a:p>
          <a:p>
            <a:pPr marL="278765">
              <a:lnSpc>
                <a:spcPts val="2700"/>
              </a:lnSpc>
            </a:pPr>
            <a:r>
              <a:rPr dirty="0" sz="2700" spc="-225">
                <a:solidFill>
                  <a:srgbClr val="FFFFFF"/>
                </a:solidFill>
                <a:latin typeface="Century Gothic"/>
                <a:cs typeface="Century Gothic"/>
              </a:rPr>
              <a:t>create </a:t>
            </a:r>
            <a:r>
              <a:rPr dirty="0" sz="2700" spc="-114">
                <a:solidFill>
                  <a:srgbClr val="FFFFFF"/>
                </a:solidFill>
                <a:latin typeface="Century Gothic"/>
                <a:cs typeface="Century Gothic"/>
              </a:rPr>
              <a:t>audit </a:t>
            </a:r>
            <a:r>
              <a:rPr dirty="0" sz="2700" spc="-135">
                <a:solidFill>
                  <a:srgbClr val="FFFFFF"/>
                </a:solidFill>
                <a:latin typeface="Century Gothic"/>
                <a:cs typeface="Century Gothic"/>
              </a:rPr>
              <a:t>processes </a:t>
            </a:r>
            <a:r>
              <a:rPr dirty="0" sz="2700" spc="4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dirty="0" sz="2700" spc="22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700" spc="-225">
                <a:solidFill>
                  <a:srgbClr val="FFFFFF"/>
                </a:solidFill>
                <a:latin typeface="Century Gothic"/>
                <a:cs typeface="Century Gothic"/>
              </a:rPr>
              <a:t>compliance</a:t>
            </a:r>
            <a:endParaRPr sz="2700">
              <a:latin typeface="Century Gothic"/>
              <a:cs typeface="Century Gothic"/>
            </a:endParaRPr>
          </a:p>
          <a:p>
            <a:pPr marL="278765">
              <a:lnSpc>
                <a:spcPts val="3060"/>
              </a:lnSpc>
            </a:pPr>
            <a:r>
              <a:rPr dirty="0" sz="270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700">
              <a:latin typeface="Century Gothic"/>
              <a:cs typeface="Century Gothic"/>
            </a:endParaRPr>
          </a:p>
          <a:p>
            <a:pPr marL="882015">
              <a:lnSpc>
                <a:spcPct val="100000"/>
              </a:lnSpc>
              <a:spcBef>
                <a:spcPts val="1830"/>
              </a:spcBef>
            </a:pPr>
            <a:r>
              <a:rPr dirty="0" sz="3700" spc="-245">
                <a:solidFill>
                  <a:srgbClr val="FF9900"/>
                </a:solidFill>
                <a:latin typeface="Century Gothic"/>
                <a:cs typeface="Century Gothic"/>
              </a:rPr>
              <a:t>Manual </a:t>
            </a:r>
            <a:r>
              <a:rPr dirty="0" sz="3700" spc="-1450">
                <a:solidFill>
                  <a:srgbClr val="FF9900"/>
                </a:solidFill>
                <a:latin typeface="Century Gothic"/>
                <a:cs typeface="Century Gothic"/>
              </a:rPr>
              <a:t>|</a:t>
            </a:r>
            <a:r>
              <a:rPr dirty="0" sz="3700" spc="-85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dirty="0" sz="3700" spc="-25">
                <a:solidFill>
                  <a:srgbClr val="FF9900"/>
                </a:solidFill>
                <a:latin typeface="Century Gothic"/>
                <a:cs typeface="Century Gothic"/>
              </a:rPr>
              <a:t>Error-prone </a:t>
            </a:r>
            <a:r>
              <a:rPr dirty="0" sz="3700" spc="-1450">
                <a:solidFill>
                  <a:srgbClr val="FF9900"/>
                </a:solidFill>
                <a:latin typeface="Century Gothic"/>
                <a:cs typeface="Century Gothic"/>
              </a:rPr>
              <a:t>|</a:t>
            </a:r>
            <a:r>
              <a:rPr dirty="0" sz="3700" spc="-85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dirty="0" sz="3700" spc="15">
                <a:solidFill>
                  <a:srgbClr val="FF9900"/>
                </a:solidFill>
                <a:latin typeface="Century Gothic"/>
                <a:cs typeface="Century Gothic"/>
              </a:rPr>
              <a:t>Time</a:t>
            </a:r>
            <a:r>
              <a:rPr dirty="0" sz="3700" spc="25">
                <a:solidFill>
                  <a:srgbClr val="FF9900"/>
                </a:solidFill>
                <a:latin typeface="Century Gothic"/>
                <a:cs typeface="Century Gothic"/>
              </a:rPr>
              <a:t> </a:t>
            </a:r>
            <a:r>
              <a:rPr dirty="0" sz="3700" spc="-175">
                <a:solidFill>
                  <a:srgbClr val="FF9900"/>
                </a:solidFill>
                <a:latin typeface="Century Gothic"/>
                <a:cs typeface="Century Gothic"/>
              </a:rPr>
              <a:t>consuming</a:t>
            </a:r>
            <a:endParaRPr sz="37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684212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95" b="1">
                <a:solidFill>
                  <a:srgbClr val="232F3E"/>
                </a:solidFill>
                <a:latin typeface="Tahoma"/>
                <a:cs typeface="Tahoma"/>
              </a:rPr>
              <a:t>Typical </a:t>
            </a:r>
            <a:r>
              <a:rPr dirty="0" sz="3200" spc="-160" b="1">
                <a:solidFill>
                  <a:srgbClr val="232F3E"/>
                </a:solidFill>
                <a:latin typeface="Tahoma"/>
                <a:cs typeface="Tahoma"/>
              </a:rPr>
              <a:t>steps </a:t>
            </a:r>
            <a:r>
              <a:rPr dirty="0" sz="3200" spc="-45" b="1">
                <a:solidFill>
                  <a:srgbClr val="232F3E"/>
                </a:solidFill>
                <a:latin typeface="Tahoma"/>
                <a:cs typeface="Tahoma"/>
              </a:rPr>
              <a:t>of </a:t>
            </a:r>
            <a:r>
              <a:rPr dirty="0" sz="3200" spc="-70" b="1">
                <a:solidFill>
                  <a:srgbClr val="232F3E"/>
                </a:solidFill>
                <a:latin typeface="Tahoma"/>
                <a:cs typeface="Tahoma"/>
              </a:rPr>
              <a:t>building </a:t>
            </a:r>
            <a:r>
              <a:rPr dirty="0" sz="3200" spc="-170" b="1">
                <a:solidFill>
                  <a:srgbClr val="232F3E"/>
                </a:solidFill>
                <a:latin typeface="Tahoma"/>
                <a:cs typeface="Tahoma"/>
              </a:rPr>
              <a:t>a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data</a:t>
            </a:r>
            <a:r>
              <a:rPr dirty="0" sz="3200" spc="-29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00" b="1">
                <a:solidFill>
                  <a:srgbClr val="232F3E"/>
                </a:solidFill>
                <a:latin typeface="Tahoma"/>
                <a:cs typeface="Tahoma"/>
              </a:rPr>
              <a:t>lake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0895" y="1947672"/>
            <a:ext cx="11783695" cy="2179320"/>
            <a:chOff x="310895" y="1947672"/>
            <a:chExt cx="11783695" cy="2179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5" y="1947672"/>
              <a:ext cx="11783568" cy="21793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718" y="1973600"/>
              <a:ext cx="11679619" cy="20744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02804" y="2209291"/>
            <a:ext cx="958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Century Gothic"/>
                <a:cs typeface="Century Gothic"/>
              </a:rPr>
              <a:t>Setup</a:t>
            </a:r>
            <a:r>
              <a:rPr dirty="0" sz="1200" spc="-110">
                <a:latin typeface="Century Gothic"/>
                <a:cs typeface="Century Gothic"/>
              </a:rPr>
              <a:t> </a:t>
            </a:r>
            <a:r>
              <a:rPr dirty="0" sz="1200" spc="-70">
                <a:latin typeface="Century Gothic"/>
                <a:cs typeface="Century Gothic"/>
              </a:rPr>
              <a:t>storage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440" y="219551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16"/>
                </a:moveTo>
                <a:lnTo>
                  <a:pt x="6873" y="92203"/>
                </a:lnTo>
                <a:lnTo>
                  <a:pt x="26011" y="55195"/>
                </a:lnTo>
                <a:lnTo>
                  <a:pt x="55195" y="26011"/>
                </a:lnTo>
                <a:lnTo>
                  <a:pt x="92203" y="6873"/>
                </a:lnTo>
                <a:lnTo>
                  <a:pt x="134816" y="0"/>
                </a:lnTo>
                <a:lnTo>
                  <a:pt x="177428" y="6873"/>
                </a:lnTo>
                <a:lnTo>
                  <a:pt x="214436" y="26011"/>
                </a:lnTo>
                <a:lnTo>
                  <a:pt x="243620" y="55195"/>
                </a:lnTo>
                <a:lnTo>
                  <a:pt x="262758" y="92203"/>
                </a:lnTo>
                <a:lnTo>
                  <a:pt x="269632" y="134816"/>
                </a:lnTo>
                <a:lnTo>
                  <a:pt x="262758" y="177428"/>
                </a:lnTo>
                <a:lnTo>
                  <a:pt x="243620" y="214436"/>
                </a:lnTo>
                <a:lnTo>
                  <a:pt x="214436" y="243620"/>
                </a:lnTo>
                <a:lnTo>
                  <a:pt x="177428" y="262758"/>
                </a:lnTo>
                <a:lnTo>
                  <a:pt x="134816" y="269632"/>
                </a:lnTo>
                <a:lnTo>
                  <a:pt x="92203" y="262758"/>
                </a:lnTo>
                <a:lnTo>
                  <a:pt x="55195" y="243620"/>
                </a:lnTo>
                <a:lnTo>
                  <a:pt x="26011" y="214436"/>
                </a:lnTo>
                <a:lnTo>
                  <a:pt x="6873" y="177428"/>
                </a:lnTo>
                <a:lnTo>
                  <a:pt x="0" y="134816"/>
                </a:lnTo>
                <a:close/>
              </a:path>
            </a:pathLst>
          </a:custGeom>
          <a:ln w="25400">
            <a:solidFill>
              <a:srgbClr val="00B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0343" y="2202688"/>
            <a:ext cx="1225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0" b="1">
                <a:latin typeface="Tahoma"/>
                <a:cs typeface="Tahoma"/>
              </a:rPr>
              <a:t>1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803" y="3574795"/>
            <a:ext cx="730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4">
                <a:latin typeface="Century Gothic"/>
                <a:cs typeface="Century Gothic"/>
              </a:rPr>
              <a:t>Move</a:t>
            </a:r>
            <a:r>
              <a:rPr dirty="0" sz="1200" spc="-120">
                <a:latin typeface="Century Gothic"/>
                <a:cs typeface="Century Gothic"/>
              </a:rPr>
              <a:t> </a:t>
            </a:r>
            <a:r>
              <a:rPr dirty="0" sz="1200" spc="-125">
                <a:latin typeface="Century Gothic"/>
                <a:cs typeface="Century Gothic"/>
              </a:rPr>
              <a:t>data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7438" y="356193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16"/>
                </a:moveTo>
                <a:lnTo>
                  <a:pt x="6873" y="92203"/>
                </a:lnTo>
                <a:lnTo>
                  <a:pt x="26011" y="55195"/>
                </a:lnTo>
                <a:lnTo>
                  <a:pt x="55195" y="26011"/>
                </a:lnTo>
                <a:lnTo>
                  <a:pt x="92203" y="6873"/>
                </a:lnTo>
                <a:lnTo>
                  <a:pt x="134816" y="0"/>
                </a:lnTo>
                <a:lnTo>
                  <a:pt x="177428" y="6873"/>
                </a:lnTo>
                <a:lnTo>
                  <a:pt x="214436" y="26011"/>
                </a:lnTo>
                <a:lnTo>
                  <a:pt x="243620" y="55195"/>
                </a:lnTo>
                <a:lnTo>
                  <a:pt x="262758" y="92203"/>
                </a:lnTo>
                <a:lnTo>
                  <a:pt x="269632" y="134816"/>
                </a:lnTo>
                <a:lnTo>
                  <a:pt x="262758" y="177428"/>
                </a:lnTo>
                <a:lnTo>
                  <a:pt x="243620" y="214436"/>
                </a:lnTo>
                <a:lnTo>
                  <a:pt x="214436" y="243620"/>
                </a:lnTo>
                <a:lnTo>
                  <a:pt x="177428" y="262758"/>
                </a:lnTo>
                <a:lnTo>
                  <a:pt x="134816" y="269632"/>
                </a:lnTo>
                <a:lnTo>
                  <a:pt x="92203" y="262758"/>
                </a:lnTo>
                <a:lnTo>
                  <a:pt x="55195" y="243620"/>
                </a:lnTo>
                <a:lnTo>
                  <a:pt x="26011" y="214436"/>
                </a:lnTo>
                <a:lnTo>
                  <a:pt x="6873" y="177428"/>
                </a:lnTo>
                <a:lnTo>
                  <a:pt x="0" y="134816"/>
                </a:lnTo>
                <a:close/>
              </a:path>
            </a:pathLst>
          </a:custGeom>
          <a:ln w="25400">
            <a:solidFill>
              <a:srgbClr val="00B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0342" y="3571240"/>
            <a:ext cx="1225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0" b="1">
                <a:latin typeface="Tahoma"/>
                <a:cs typeface="Tahoma"/>
              </a:rPr>
              <a:t>2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6640" y="4129532"/>
            <a:ext cx="1255395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dirty="0" sz="1200" spc="-100">
                <a:latin typeface="Century Gothic"/>
                <a:cs typeface="Century Gothic"/>
              </a:rPr>
              <a:t>Cleanse, </a:t>
            </a:r>
            <a:r>
              <a:rPr dirty="0" sz="1200" spc="-80">
                <a:latin typeface="Century Gothic"/>
                <a:cs typeface="Century Gothic"/>
              </a:rPr>
              <a:t>prep, </a:t>
            </a:r>
            <a:r>
              <a:rPr dirty="0" sz="1200" spc="-125">
                <a:latin typeface="Century Gothic"/>
                <a:cs typeface="Century Gothic"/>
              </a:rPr>
              <a:t>and  </a:t>
            </a:r>
            <a:r>
              <a:rPr dirty="0" sz="1200" spc="-110">
                <a:latin typeface="Century Gothic"/>
                <a:cs typeface="Century Gothic"/>
              </a:rPr>
              <a:t>catalog</a:t>
            </a:r>
            <a:r>
              <a:rPr dirty="0" sz="1200" spc="-65">
                <a:latin typeface="Century Gothic"/>
                <a:cs typeface="Century Gothic"/>
              </a:rPr>
              <a:t> </a:t>
            </a:r>
            <a:r>
              <a:rPr dirty="0" sz="1200" spc="-125">
                <a:latin typeface="Century Gothic"/>
                <a:cs typeface="Century Gothic"/>
              </a:rPr>
              <a:t>data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68003" y="4162297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16"/>
                </a:moveTo>
                <a:lnTo>
                  <a:pt x="6873" y="92203"/>
                </a:lnTo>
                <a:lnTo>
                  <a:pt x="26011" y="55195"/>
                </a:lnTo>
                <a:lnTo>
                  <a:pt x="55195" y="26011"/>
                </a:lnTo>
                <a:lnTo>
                  <a:pt x="92203" y="6873"/>
                </a:lnTo>
                <a:lnTo>
                  <a:pt x="134816" y="0"/>
                </a:lnTo>
                <a:lnTo>
                  <a:pt x="177428" y="6873"/>
                </a:lnTo>
                <a:lnTo>
                  <a:pt x="214436" y="26011"/>
                </a:lnTo>
                <a:lnTo>
                  <a:pt x="243620" y="55195"/>
                </a:lnTo>
                <a:lnTo>
                  <a:pt x="262758" y="92203"/>
                </a:lnTo>
                <a:lnTo>
                  <a:pt x="269632" y="134816"/>
                </a:lnTo>
                <a:lnTo>
                  <a:pt x="262758" y="177428"/>
                </a:lnTo>
                <a:lnTo>
                  <a:pt x="243620" y="214436"/>
                </a:lnTo>
                <a:lnTo>
                  <a:pt x="214436" y="243620"/>
                </a:lnTo>
                <a:lnTo>
                  <a:pt x="177428" y="262758"/>
                </a:lnTo>
                <a:lnTo>
                  <a:pt x="134816" y="269632"/>
                </a:lnTo>
                <a:lnTo>
                  <a:pt x="92203" y="262758"/>
                </a:lnTo>
                <a:lnTo>
                  <a:pt x="55195" y="243620"/>
                </a:lnTo>
                <a:lnTo>
                  <a:pt x="26011" y="214436"/>
                </a:lnTo>
                <a:lnTo>
                  <a:pt x="6873" y="177428"/>
                </a:lnTo>
                <a:lnTo>
                  <a:pt x="0" y="134816"/>
                </a:lnTo>
                <a:close/>
              </a:path>
            </a:pathLst>
          </a:custGeom>
          <a:ln w="25400">
            <a:solidFill>
              <a:srgbClr val="00B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40908" y="4168648"/>
            <a:ext cx="1225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0" b="1">
                <a:latin typeface="Tahoma"/>
                <a:cs typeface="Tahoma"/>
              </a:rPr>
              <a:t>3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97846" y="3401059"/>
            <a:ext cx="1644650" cy="54102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ct val="90800"/>
              </a:lnSpc>
              <a:spcBef>
                <a:spcPts val="229"/>
              </a:spcBef>
            </a:pPr>
            <a:r>
              <a:rPr dirty="0" sz="1200" spc="-65">
                <a:latin typeface="Century Gothic"/>
                <a:cs typeface="Century Gothic"/>
              </a:rPr>
              <a:t>Configure </a:t>
            </a:r>
            <a:r>
              <a:rPr dirty="0" sz="1200" spc="-125">
                <a:latin typeface="Century Gothic"/>
                <a:cs typeface="Century Gothic"/>
              </a:rPr>
              <a:t>and </a:t>
            </a:r>
            <a:r>
              <a:rPr dirty="0" sz="1200" spc="-90">
                <a:latin typeface="Century Gothic"/>
                <a:cs typeface="Century Gothic"/>
              </a:rPr>
              <a:t>enforce  </a:t>
            </a:r>
            <a:r>
              <a:rPr dirty="0" sz="1200" spc="-40">
                <a:latin typeface="Century Gothic"/>
                <a:cs typeface="Century Gothic"/>
              </a:rPr>
              <a:t>security </a:t>
            </a:r>
            <a:r>
              <a:rPr dirty="0" sz="1200" spc="-125">
                <a:latin typeface="Century Gothic"/>
                <a:cs typeface="Century Gothic"/>
              </a:rPr>
              <a:t>and </a:t>
            </a:r>
            <a:r>
              <a:rPr dirty="0" sz="1200" spc="-110">
                <a:latin typeface="Century Gothic"/>
                <a:cs typeface="Century Gothic"/>
              </a:rPr>
              <a:t>compliance  </a:t>
            </a:r>
            <a:r>
              <a:rPr dirty="0" sz="1200" spc="-50">
                <a:latin typeface="Century Gothic"/>
                <a:cs typeface="Century Gothic"/>
              </a:rPr>
              <a:t>policies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55822" y="3438667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134816"/>
                </a:moveTo>
                <a:lnTo>
                  <a:pt x="6873" y="92203"/>
                </a:lnTo>
                <a:lnTo>
                  <a:pt x="26011" y="55195"/>
                </a:lnTo>
                <a:lnTo>
                  <a:pt x="55195" y="26011"/>
                </a:lnTo>
                <a:lnTo>
                  <a:pt x="92203" y="6873"/>
                </a:lnTo>
                <a:lnTo>
                  <a:pt x="134816" y="0"/>
                </a:lnTo>
                <a:lnTo>
                  <a:pt x="177428" y="6873"/>
                </a:lnTo>
                <a:lnTo>
                  <a:pt x="214436" y="26011"/>
                </a:lnTo>
                <a:lnTo>
                  <a:pt x="243620" y="55195"/>
                </a:lnTo>
                <a:lnTo>
                  <a:pt x="262758" y="92203"/>
                </a:lnTo>
                <a:lnTo>
                  <a:pt x="269632" y="134816"/>
                </a:lnTo>
                <a:lnTo>
                  <a:pt x="262758" y="177428"/>
                </a:lnTo>
                <a:lnTo>
                  <a:pt x="243620" y="214436"/>
                </a:lnTo>
                <a:lnTo>
                  <a:pt x="214436" y="243620"/>
                </a:lnTo>
                <a:lnTo>
                  <a:pt x="177428" y="262758"/>
                </a:lnTo>
                <a:lnTo>
                  <a:pt x="134816" y="269632"/>
                </a:lnTo>
                <a:lnTo>
                  <a:pt x="92203" y="262758"/>
                </a:lnTo>
                <a:lnTo>
                  <a:pt x="55195" y="243620"/>
                </a:lnTo>
                <a:lnTo>
                  <a:pt x="26011" y="214436"/>
                </a:lnTo>
                <a:lnTo>
                  <a:pt x="6873" y="177428"/>
                </a:lnTo>
                <a:lnTo>
                  <a:pt x="0" y="134816"/>
                </a:lnTo>
                <a:close/>
              </a:path>
            </a:pathLst>
          </a:custGeom>
          <a:ln w="25400">
            <a:solidFill>
              <a:srgbClr val="00B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328727" y="3446272"/>
            <a:ext cx="1225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0" b="1">
                <a:latin typeface="Tahoma"/>
                <a:cs typeface="Tahoma"/>
              </a:rPr>
              <a:t>4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81301" y="3983228"/>
            <a:ext cx="1360805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dirty="0" sz="1200" spc="-120">
                <a:latin typeface="Century Gothic"/>
                <a:cs typeface="Century Gothic"/>
              </a:rPr>
              <a:t>Make </a:t>
            </a:r>
            <a:r>
              <a:rPr dirty="0" sz="1200" spc="-125">
                <a:latin typeface="Century Gothic"/>
                <a:cs typeface="Century Gothic"/>
              </a:rPr>
              <a:t>data </a:t>
            </a:r>
            <a:r>
              <a:rPr dirty="0" sz="1200" spc="-80">
                <a:latin typeface="Century Gothic"/>
                <a:cs typeface="Century Gothic"/>
              </a:rPr>
              <a:t>available  </a:t>
            </a:r>
            <a:r>
              <a:rPr dirty="0" sz="1200" spc="5">
                <a:latin typeface="Century Gothic"/>
                <a:cs typeface="Century Gothic"/>
              </a:rPr>
              <a:t>for</a:t>
            </a:r>
            <a:r>
              <a:rPr dirty="0" sz="1200" spc="-50">
                <a:latin typeface="Century Gothic"/>
                <a:cs typeface="Century Gothic"/>
              </a:rPr>
              <a:t> </a:t>
            </a:r>
            <a:r>
              <a:rPr dirty="0" sz="1200" spc="-60">
                <a:latin typeface="Century Gothic"/>
                <a:cs typeface="Century Gothic"/>
              </a:rPr>
              <a:t>analytics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15066" y="3970031"/>
            <a:ext cx="266700" cy="269875"/>
          </a:xfrm>
          <a:custGeom>
            <a:avLst/>
            <a:gdLst/>
            <a:ahLst/>
            <a:cxnLst/>
            <a:rect l="l" t="t" r="r" b="b"/>
            <a:pathLst>
              <a:path w="266700" h="269875">
                <a:moveTo>
                  <a:pt x="0" y="134816"/>
                </a:moveTo>
                <a:lnTo>
                  <a:pt x="6798" y="92203"/>
                </a:lnTo>
                <a:lnTo>
                  <a:pt x="25728" y="55195"/>
                </a:lnTo>
                <a:lnTo>
                  <a:pt x="54595" y="26011"/>
                </a:lnTo>
                <a:lnTo>
                  <a:pt x="91201" y="6873"/>
                </a:lnTo>
                <a:lnTo>
                  <a:pt x="133350" y="0"/>
                </a:lnTo>
                <a:lnTo>
                  <a:pt x="175498" y="6873"/>
                </a:lnTo>
                <a:lnTo>
                  <a:pt x="212104" y="26011"/>
                </a:lnTo>
                <a:lnTo>
                  <a:pt x="240971" y="55195"/>
                </a:lnTo>
                <a:lnTo>
                  <a:pt x="259901" y="92203"/>
                </a:lnTo>
                <a:lnTo>
                  <a:pt x="266700" y="134816"/>
                </a:lnTo>
                <a:lnTo>
                  <a:pt x="259901" y="177428"/>
                </a:lnTo>
                <a:lnTo>
                  <a:pt x="240971" y="214436"/>
                </a:lnTo>
                <a:lnTo>
                  <a:pt x="212104" y="243620"/>
                </a:lnTo>
                <a:lnTo>
                  <a:pt x="175498" y="262758"/>
                </a:lnTo>
                <a:lnTo>
                  <a:pt x="133350" y="269632"/>
                </a:lnTo>
                <a:lnTo>
                  <a:pt x="91201" y="262758"/>
                </a:lnTo>
                <a:lnTo>
                  <a:pt x="54595" y="243620"/>
                </a:lnTo>
                <a:lnTo>
                  <a:pt x="25728" y="214436"/>
                </a:lnTo>
                <a:lnTo>
                  <a:pt x="6798" y="177428"/>
                </a:lnTo>
                <a:lnTo>
                  <a:pt x="0" y="134816"/>
                </a:lnTo>
                <a:close/>
              </a:path>
            </a:pathLst>
          </a:custGeom>
          <a:ln w="25400">
            <a:solidFill>
              <a:srgbClr val="00B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486504" y="3976623"/>
            <a:ext cx="1225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0" b="1">
                <a:latin typeface="Tahoma"/>
                <a:cs typeface="Tahoma"/>
              </a:rPr>
              <a:t>5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9040" y="1290320"/>
            <a:ext cx="31699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60">
                <a:solidFill>
                  <a:srgbClr val="527FFF"/>
                </a:solidFill>
                <a:latin typeface="Century Gothic"/>
                <a:cs typeface="Century Gothic"/>
              </a:rPr>
              <a:t>Ingestion </a:t>
            </a:r>
            <a:r>
              <a:rPr dirty="0" sz="2700" spc="-65">
                <a:solidFill>
                  <a:srgbClr val="527FFF"/>
                </a:solidFill>
                <a:latin typeface="Century Gothic"/>
                <a:cs typeface="Century Gothic"/>
              </a:rPr>
              <a:t>&amp;</a:t>
            </a:r>
            <a:r>
              <a:rPr dirty="0" sz="2700" spc="-135">
                <a:solidFill>
                  <a:srgbClr val="527FFF"/>
                </a:solidFill>
                <a:latin typeface="Century Gothic"/>
                <a:cs typeface="Century Gothic"/>
              </a:rPr>
              <a:t> </a:t>
            </a:r>
            <a:r>
              <a:rPr dirty="0" sz="2700" spc="-175">
                <a:solidFill>
                  <a:srgbClr val="527FFF"/>
                </a:solidFill>
                <a:latin typeface="Century Gothic"/>
                <a:cs typeface="Century Gothic"/>
              </a:rPr>
              <a:t>cleaning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38322" y="1290320"/>
            <a:ext cx="126746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75">
                <a:solidFill>
                  <a:srgbClr val="527FFF"/>
                </a:solidFill>
                <a:latin typeface="Century Gothic"/>
                <a:cs typeface="Century Gothic"/>
              </a:rPr>
              <a:t>S</a:t>
            </a:r>
            <a:r>
              <a:rPr dirty="0" sz="2700" spc="-95">
                <a:solidFill>
                  <a:srgbClr val="527FFF"/>
                </a:solidFill>
                <a:latin typeface="Century Gothic"/>
                <a:cs typeface="Century Gothic"/>
              </a:rPr>
              <a:t>e</a:t>
            </a:r>
            <a:r>
              <a:rPr dirty="0" sz="2700" spc="-525">
                <a:solidFill>
                  <a:srgbClr val="527FFF"/>
                </a:solidFill>
                <a:latin typeface="Century Gothic"/>
                <a:cs typeface="Century Gothic"/>
              </a:rPr>
              <a:t>c</a:t>
            </a:r>
            <a:r>
              <a:rPr dirty="0" sz="2700" spc="55">
                <a:solidFill>
                  <a:srgbClr val="527FFF"/>
                </a:solidFill>
                <a:latin typeface="Century Gothic"/>
                <a:cs typeface="Century Gothic"/>
              </a:rPr>
              <a:t>u</a:t>
            </a:r>
            <a:r>
              <a:rPr dirty="0" sz="2700" spc="25">
                <a:solidFill>
                  <a:srgbClr val="527FFF"/>
                </a:solidFill>
                <a:latin typeface="Century Gothic"/>
                <a:cs typeface="Century Gothic"/>
              </a:rPr>
              <a:t>r</a:t>
            </a:r>
            <a:r>
              <a:rPr dirty="0" sz="2700" spc="80">
                <a:solidFill>
                  <a:srgbClr val="527FFF"/>
                </a:solidFill>
                <a:latin typeface="Century Gothic"/>
                <a:cs typeface="Century Gothic"/>
              </a:rPr>
              <a:t>i</a:t>
            </a:r>
            <a:r>
              <a:rPr dirty="0" sz="2700" spc="155">
                <a:solidFill>
                  <a:srgbClr val="527FFF"/>
                </a:solidFill>
                <a:latin typeface="Century Gothic"/>
                <a:cs typeface="Century Gothic"/>
              </a:rPr>
              <a:t>t</a:t>
            </a:r>
            <a:r>
              <a:rPr dirty="0" sz="2700" spc="-75">
                <a:solidFill>
                  <a:srgbClr val="527FFF"/>
                </a:solidFill>
                <a:latin typeface="Century Gothic"/>
                <a:cs typeface="Century Gothic"/>
              </a:rPr>
              <a:t>y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95948" y="1290320"/>
            <a:ext cx="229743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00">
                <a:solidFill>
                  <a:srgbClr val="527FFF"/>
                </a:solidFill>
                <a:latin typeface="Century Gothic"/>
                <a:cs typeface="Century Gothic"/>
              </a:rPr>
              <a:t>Analytics </a:t>
            </a:r>
            <a:r>
              <a:rPr dirty="0" sz="2700" spc="-65">
                <a:solidFill>
                  <a:srgbClr val="527FFF"/>
                </a:solidFill>
                <a:latin typeface="Century Gothic"/>
                <a:cs typeface="Century Gothic"/>
              </a:rPr>
              <a:t>&amp;</a:t>
            </a:r>
            <a:r>
              <a:rPr dirty="0" sz="2700" spc="-80">
                <a:solidFill>
                  <a:srgbClr val="527FFF"/>
                </a:solidFill>
                <a:latin typeface="Century Gothic"/>
                <a:cs typeface="Century Gothic"/>
              </a:rPr>
              <a:t> </a:t>
            </a:r>
            <a:r>
              <a:rPr dirty="0" sz="2700" spc="-45">
                <a:solidFill>
                  <a:srgbClr val="527FFF"/>
                </a:solidFill>
                <a:latin typeface="Century Gothic"/>
                <a:cs typeface="Century Gothic"/>
              </a:rPr>
              <a:t>ML</a:t>
            </a:r>
            <a:endParaRPr sz="2700">
              <a:latin typeface="Century Gothic"/>
              <a:cs typeface="Century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85790" y="1406183"/>
            <a:ext cx="7983855" cy="4336415"/>
            <a:chOff x="1985790" y="1406183"/>
            <a:chExt cx="7983855" cy="4336415"/>
          </a:xfrm>
        </p:grpSpPr>
        <p:sp>
          <p:nvSpPr>
            <p:cNvPr id="25" name="object 25"/>
            <p:cNvSpPr/>
            <p:nvPr/>
          </p:nvSpPr>
          <p:spPr>
            <a:xfrm>
              <a:off x="4442739" y="1418883"/>
              <a:ext cx="6350" cy="4311015"/>
            </a:xfrm>
            <a:custGeom>
              <a:avLst/>
              <a:gdLst/>
              <a:ahLst/>
              <a:cxnLst/>
              <a:rect l="l" t="t" r="r" b="b"/>
              <a:pathLst>
                <a:path w="6350" h="4311015">
                  <a:moveTo>
                    <a:pt x="0" y="0"/>
                  </a:moveTo>
                  <a:lnTo>
                    <a:pt x="6252" y="4311019"/>
                  </a:lnTo>
                </a:path>
              </a:pathLst>
            </a:custGeom>
            <a:ln w="25400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485042" y="1418883"/>
              <a:ext cx="6350" cy="4311015"/>
            </a:xfrm>
            <a:custGeom>
              <a:avLst/>
              <a:gdLst/>
              <a:ahLst/>
              <a:cxnLst/>
              <a:rect l="l" t="t" r="r" b="b"/>
              <a:pathLst>
                <a:path w="6350" h="4311015">
                  <a:moveTo>
                    <a:pt x="0" y="0"/>
                  </a:moveTo>
                  <a:lnTo>
                    <a:pt x="6252" y="4311019"/>
                  </a:lnTo>
                </a:path>
              </a:pathLst>
            </a:custGeom>
            <a:ln w="25400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5790" y="4668593"/>
              <a:ext cx="662381" cy="9875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9657" y="4646945"/>
              <a:ext cx="674725" cy="9875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6819" y="4628677"/>
              <a:ext cx="532679" cy="98755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102097" y="5690108"/>
            <a:ext cx="328930" cy="20574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 indent="71120">
              <a:lnSpc>
                <a:spcPts val="700"/>
              </a:lnSpc>
              <a:spcBef>
                <a:spcPts val="140"/>
              </a:spcBef>
            </a:pPr>
            <a:r>
              <a:rPr dirty="0" sz="600" spc="-55">
                <a:solidFill>
                  <a:srgbClr val="232F3E"/>
                </a:solidFill>
                <a:latin typeface="Century Gothic"/>
                <a:cs typeface="Century Gothic"/>
              </a:rPr>
              <a:t>Data  </a:t>
            </a:r>
            <a:r>
              <a:rPr dirty="0" sz="60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dirty="0" sz="600" spc="-5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dirty="0" sz="600" spc="-6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dirty="0" sz="600" spc="25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dirty="0" sz="600" spc="-2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dirty="0" sz="600" spc="-85">
                <a:solidFill>
                  <a:srgbClr val="232F3E"/>
                </a:solidFill>
                <a:latin typeface="Century Gothic"/>
                <a:cs typeface="Century Gothic"/>
              </a:rPr>
              <a:t>ee</a:t>
            </a:r>
            <a:r>
              <a:rPr dirty="0" sz="600" spc="4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755534" y="5647435"/>
            <a:ext cx="483234" cy="20574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1920" marR="5080" indent="-109855">
              <a:lnSpc>
                <a:spcPts val="700"/>
              </a:lnSpc>
              <a:spcBef>
                <a:spcPts val="140"/>
              </a:spcBef>
            </a:pPr>
            <a:r>
              <a:rPr dirty="0" sz="600" spc="-55">
                <a:solidFill>
                  <a:srgbClr val="232F3E"/>
                </a:solidFill>
                <a:latin typeface="Century Gothic"/>
                <a:cs typeface="Century Gothic"/>
              </a:rPr>
              <a:t>Data </a:t>
            </a:r>
            <a:r>
              <a:rPr dirty="0" sz="600" spc="-15">
                <a:solidFill>
                  <a:srgbClr val="232F3E"/>
                </a:solidFill>
                <a:latin typeface="Century Gothic"/>
                <a:cs typeface="Century Gothic"/>
              </a:rPr>
              <a:t>Security  </a:t>
            </a:r>
            <a:r>
              <a:rPr dirty="0" sz="600" spc="-20">
                <a:solidFill>
                  <a:srgbClr val="232F3E"/>
                </a:solidFill>
                <a:latin typeface="Century Gothic"/>
                <a:cs typeface="Century Gothic"/>
              </a:rPr>
              <a:t>Officer</a:t>
            </a:r>
            <a:endParaRPr sz="6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49313" y="5482505"/>
            <a:ext cx="332740" cy="31242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430"/>
              </a:spcBef>
            </a:pPr>
            <a:r>
              <a:rPr dirty="0" sz="800" spc="-220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dirty="0" baseline="-27777" sz="900" spc="-33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dirty="0" sz="800" spc="-22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dirty="0" baseline="-27777" sz="900" spc="-33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dirty="0" sz="800" spc="-22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dirty="0" baseline="-27777" sz="900" spc="-330">
                <a:solidFill>
                  <a:srgbClr val="232F3E"/>
                </a:solidFill>
                <a:latin typeface="Century Gothic"/>
                <a:cs typeface="Century Gothic"/>
              </a:rPr>
              <a:t>ta</a:t>
            </a:r>
            <a:r>
              <a:rPr dirty="0" sz="800" spc="-22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245"/>
              </a:spcBef>
            </a:pPr>
            <a:r>
              <a:rPr dirty="0" sz="600" spc="-15">
                <a:solidFill>
                  <a:srgbClr val="232F3E"/>
                </a:solidFill>
                <a:latin typeface="Century Gothic"/>
                <a:cs typeface="Century Gothic"/>
              </a:rPr>
              <a:t>Analyst</a:t>
            </a:r>
            <a:endParaRPr sz="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2752344"/>
            <a:ext cx="7867015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220" b="1">
                <a:solidFill>
                  <a:srgbClr val="FFFFFF"/>
                </a:solidFill>
                <a:latin typeface="Tahoma"/>
                <a:cs typeface="Tahoma"/>
              </a:rPr>
              <a:t>What </a:t>
            </a:r>
            <a:r>
              <a:rPr dirty="0" sz="5300" spc="-210" b="1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5300" spc="-195" b="1">
                <a:solidFill>
                  <a:srgbClr val="FFFFFF"/>
                </a:solidFill>
                <a:latin typeface="Tahoma"/>
                <a:cs typeface="Tahoma"/>
              </a:rPr>
              <a:t>Lake</a:t>
            </a:r>
            <a:r>
              <a:rPr dirty="0" sz="53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00" spc="-195" b="1">
                <a:solidFill>
                  <a:srgbClr val="FFFFFF"/>
                </a:solidFill>
                <a:latin typeface="Tahoma"/>
                <a:cs typeface="Tahoma"/>
              </a:rPr>
              <a:t>Formation?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3967988"/>
            <a:ext cx="31203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5">
                <a:solidFill>
                  <a:srgbClr val="FFFFFF"/>
                </a:solidFill>
                <a:latin typeface="Century Gothic"/>
                <a:cs typeface="Century Gothic"/>
              </a:rPr>
              <a:t>Automating </a:t>
            </a:r>
            <a:r>
              <a:rPr dirty="0" sz="2400" spc="-20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dirty="0" sz="2400" spc="-3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Century Gothic"/>
                <a:cs typeface="Century Gothic"/>
              </a:rPr>
              <a:t>Lake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7674609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65" b="1">
                <a:solidFill>
                  <a:srgbClr val="002D43"/>
                </a:solidFill>
                <a:latin typeface="Tahoma"/>
                <a:cs typeface="Tahoma"/>
              </a:rPr>
              <a:t>Features </a:t>
            </a:r>
            <a:r>
              <a:rPr dirty="0" sz="3200" spc="-125" b="1">
                <a:solidFill>
                  <a:srgbClr val="002D43"/>
                </a:solidFill>
                <a:latin typeface="Tahoma"/>
                <a:cs typeface="Tahoma"/>
              </a:rPr>
              <a:t>and </a:t>
            </a:r>
            <a:r>
              <a:rPr dirty="0" sz="3200" spc="-135" b="1">
                <a:solidFill>
                  <a:srgbClr val="002D43"/>
                </a:solidFill>
                <a:latin typeface="Tahoma"/>
                <a:cs typeface="Tahoma"/>
              </a:rPr>
              <a:t>Benefits </a:t>
            </a:r>
            <a:r>
              <a:rPr dirty="0" sz="3200" spc="-45" b="1">
                <a:solidFill>
                  <a:srgbClr val="002D43"/>
                </a:solidFill>
                <a:latin typeface="Tahoma"/>
                <a:cs typeface="Tahoma"/>
              </a:rPr>
              <a:t>of </a:t>
            </a:r>
            <a:r>
              <a:rPr dirty="0" sz="3200" spc="-145" b="1">
                <a:solidFill>
                  <a:srgbClr val="002D43"/>
                </a:solidFill>
                <a:latin typeface="Tahoma"/>
                <a:cs typeface="Tahoma"/>
              </a:rPr>
              <a:t>Lake</a:t>
            </a:r>
            <a:r>
              <a:rPr dirty="0" sz="3200" spc="-150" b="1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dirty="0" sz="3200" spc="-114" b="1">
                <a:solidFill>
                  <a:srgbClr val="002D43"/>
                </a:solidFill>
                <a:latin typeface="Tahoma"/>
                <a:cs typeface="Tahoma"/>
              </a:rPr>
              <a:t>Formation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4629911"/>
            <a:ext cx="2840736" cy="1588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59993" y="5166360"/>
            <a:ext cx="1780539" cy="5410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308610">
              <a:lnSpc>
                <a:spcPts val="2020"/>
              </a:lnSpc>
              <a:spcBef>
                <a:spcPts val="180"/>
              </a:spcBef>
            </a:pPr>
            <a:r>
              <a:rPr dirty="0" sz="1700" spc="-120">
                <a:solidFill>
                  <a:srgbClr val="002D43"/>
                </a:solidFill>
                <a:latin typeface="Century Gothic"/>
                <a:cs typeface="Century Gothic"/>
              </a:rPr>
              <a:t>Amazon </a:t>
            </a:r>
            <a:r>
              <a:rPr dirty="0" sz="1700" spc="75">
                <a:solidFill>
                  <a:srgbClr val="002D43"/>
                </a:solidFill>
                <a:latin typeface="Century Gothic"/>
                <a:cs typeface="Century Gothic"/>
              </a:rPr>
              <a:t>S3  </a:t>
            </a:r>
            <a:r>
              <a:rPr dirty="0" sz="1700" spc="-155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1700" spc="-100">
                <a:solidFill>
                  <a:srgbClr val="002D43"/>
                </a:solidFill>
                <a:latin typeface="Century Gothic"/>
                <a:cs typeface="Century Gothic"/>
              </a:rPr>
              <a:t>Lake</a:t>
            </a:r>
            <a:r>
              <a:rPr dirty="0" sz="1700" spc="-1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1700" spc="-85">
                <a:solidFill>
                  <a:srgbClr val="002D43"/>
                </a:solidFill>
                <a:latin typeface="Century Gothic"/>
                <a:cs typeface="Century Gothic"/>
              </a:rPr>
              <a:t>Storage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8629" y="2515440"/>
            <a:ext cx="4875530" cy="3726179"/>
            <a:chOff x="738629" y="2515440"/>
            <a:chExt cx="4875530" cy="3726179"/>
          </a:xfrm>
        </p:grpSpPr>
        <p:sp>
          <p:nvSpPr>
            <p:cNvPr id="6" name="object 6"/>
            <p:cNvSpPr/>
            <p:nvPr/>
          </p:nvSpPr>
          <p:spPr>
            <a:xfrm>
              <a:off x="1860539" y="3375732"/>
              <a:ext cx="2847340" cy="2853055"/>
            </a:xfrm>
            <a:custGeom>
              <a:avLst/>
              <a:gdLst/>
              <a:ahLst/>
              <a:cxnLst/>
              <a:rect l="l" t="t" r="r" b="b"/>
              <a:pathLst>
                <a:path w="2847340" h="2853054">
                  <a:moveTo>
                    <a:pt x="0" y="1426359"/>
                  </a:moveTo>
                  <a:lnTo>
                    <a:pt x="792" y="1378319"/>
                  </a:lnTo>
                  <a:lnTo>
                    <a:pt x="3152" y="1330677"/>
                  </a:lnTo>
                  <a:lnTo>
                    <a:pt x="7054" y="1283458"/>
                  </a:lnTo>
                  <a:lnTo>
                    <a:pt x="12475" y="1236687"/>
                  </a:lnTo>
                  <a:lnTo>
                    <a:pt x="19389" y="1190388"/>
                  </a:lnTo>
                  <a:lnTo>
                    <a:pt x="27771" y="1144586"/>
                  </a:lnTo>
                  <a:lnTo>
                    <a:pt x="37596" y="1099307"/>
                  </a:lnTo>
                  <a:lnTo>
                    <a:pt x="48840" y="1054576"/>
                  </a:lnTo>
                  <a:lnTo>
                    <a:pt x="61477" y="1010417"/>
                  </a:lnTo>
                  <a:lnTo>
                    <a:pt x="75482" y="966855"/>
                  </a:lnTo>
                  <a:lnTo>
                    <a:pt x="90831" y="923916"/>
                  </a:lnTo>
                  <a:lnTo>
                    <a:pt x="107498" y="881624"/>
                  </a:lnTo>
                  <a:lnTo>
                    <a:pt x="125460" y="840004"/>
                  </a:lnTo>
                  <a:lnTo>
                    <a:pt x="144690" y="799082"/>
                  </a:lnTo>
                  <a:lnTo>
                    <a:pt x="165164" y="758882"/>
                  </a:lnTo>
                  <a:lnTo>
                    <a:pt x="186857" y="719428"/>
                  </a:lnTo>
                  <a:lnTo>
                    <a:pt x="209744" y="680747"/>
                  </a:lnTo>
                  <a:lnTo>
                    <a:pt x="233800" y="642863"/>
                  </a:lnTo>
                  <a:lnTo>
                    <a:pt x="259001" y="605802"/>
                  </a:lnTo>
                  <a:lnTo>
                    <a:pt x="285321" y="569587"/>
                  </a:lnTo>
                  <a:lnTo>
                    <a:pt x="312735" y="534244"/>
                  </a:lnTo>
                  <a:lnTo>
                    <a:pt x="341219" y="499798"/>
                  </a:lnTo>
                  <a:lnTo>
                    <a:pt x="370748" y="466273"/>
                  </a:lnTo>
                  <a:lnTo>
                    <a:pt x="401296" y="433696"/>
                  </a:lnTo>
                  <a:lnTo>
                    <a:pt x="432839" y="402091"/>
                  </a:lnTo>
                  <a:lnTo>
                    <a:pt x="465352" y="371482"/>
                  </a:lnTo>
                  <a:lnTo>
                    <a:pt x="498810" y="341895"/>
                  </a:lnTo>
                  <a:lnTo>
                    <a:pt x="533188" y="313355"/>
                  </a:lnTo>
                  <a:lnTo>
                    <a:pt x="568461" y="285886"/>
                  </a:lnTo>
                  <a:lnTo>
                    <a:pt x="604605" y="259514"/>
                  </a:lnTo>
                  <a:lnTo>
                    <a:pt x="641593" y="234263"/>
                  </a:lnTo>
                  <a:lnTo>
                    <a:pt x="679402" y="210159"/>
                  </a:lnTo>
                  <a:lnTo>
                    <a:pt x="718007" y="187227"/>
                  </a:lnTo>
                  <a:lnTo>
                    <a:pt x="757382" y="165491"/>
                  </a:lnTo>
                  <a:lnTo>
                    <a:pt x="797503" y="144976"/>
                  </a:lnTo>
                  <a:lnTo>
                    <a:pt x="838345" y="125708"/>
                  </a:lnTo>
                  <a:lnTo>
                    <a:pt x="879882" y="107711"/>
                  </a:lnTo>
                  <a:lnTo>
                    <a:pt x="922091" y="91011"/>
                  </a:lnTo>
                  <a:lnTo>
                    <a:pt x="964945" y="75631"/>
                  </a:lnTo>
                  <a:lnTo>
                    <a:pt x="1008421" y="61598"/>
                  </a:lnTo>
                  <a:lnTo>
                    <a:pt x="1052492" y="48936"/>
                  </a:lnTo>
                  <a:lnTo>
                    <a:pt x="1097136" y="37671"/>
                  </a:lnTo>
                  <a:lnTo>
                    <a:pt x="1142325" y="27826"/>
                  </a:lnTo>
                  <a:lnTo>
                    <a:pt x="1188036" y="19427"/>
                  </a:lnTo>
                  <a:lnTo>
                    <a:pt x="1234243" y="12500"/>
                  </a:lnTo>
                  <a:lnTo>
                    <a:pt x="1280922" y="7068"/>
                  </a:lnTo>
                  <a:lnTo>
                    <a:pt x="1328048" y="3158"/>
                  </a:lnTo>
                  <a:lnTo>
                    <a:pt x="1375596" y="793"/>
                  </a:lnTo>
                  <a:lnTo>
                    <a:pt x="1423541" y="0"/>
                  </a:lnTo>
                  <a:lnTo>
                    <a:pt x="1471485" y="793"/>
                  </a:lnTo>
                  <a:lnTo>
                    <a:pt x="1519033" y="3158"/>
                  </a:lnTo>
                  <a:lnTo>
                    <a:pt x="1566158" y="7068"/>
                  </a:lnTo>
                  <a:lnTo>
                    <a:pt x="1612837" y="12500"/>
                  </a:lnTo>
                  <a:lnTo>
                    <a:pt x="1659045" y="19427"/>
                  </a:lnTo>
                  <a:lnTo>
                    <a:pt x="1704756" y="27826"/>
                  </a:lnTo>
                  <a:lnTo>
                    <a:pt x="1749945" y="37671"/>
                  </a:lnTo>
                  <a:lnTo>
                    <a:pt x="1794588" y="48936"/>
                  </a:lnTo>
                  <a:lnTo>
                    <a:pt x="1838660" y="61598"/>
                  </a:lnTo>
                  <a:lnTo>
                    <a:pt x="1882135" y="75631"/>
                  </a:lnTo>
                  <a:lnTo>
                    <a:pt x="1924990" y="91011"/>
                  </a:lnTo>
                  <a:lnTo>
                    <a:pt x="1967198" y="107711"/>
                  </a:lnTo>
                  <a:lnTo>
                    <a:pt x="2008736" y="125708"/>
                  </a:lnTo>
                  <a:lnTo>
                    <a:pt x="2049577" y="144976"/>
                  </a:lnTo>
                  <a:lnTo>
                    <a:pt x="2089698" y="165491"/>
                  </a:lnTo>
                  <a:lnTo>
                    <a:pt x="2129073" y="187227"/>
                  </a:lnTo>
                  <a:lnTo>
                    <a:pt x="2167678" y="210159"/>
                  </a:lnTo>
                  <a:lnTo>
                    <a:pt x="2205487" y="234263"/>
                  </a:lnTo>
                  <a:lnTo>
                    <a:pt x="2242476" y="259514"/>
                  </a:lnTo>
                  <a:lnTo>
                    <a:pt x="2278619" y="285886"/>
                  </a:lnTo>
                  <a:lnTo>
                    <a:pt x="2313892" y="313355"/>
                  </a:lnTo>
                  <a:lnTo>
                    <a:pt x="2348270" y="341895"/>
                  </a:lnTo>
                  <a:lnTo>
                    <a:pt x="2381728" y="371482"/>
                  </a:lnTo>
                  <a:lnTo>
                    <a:pt x="2414241" y="402091"/>
                  </a:lnTo>
                  <a:lnTo>
                    <a:pt x="2445784" y="433696"/>
                  </a:lnTo>
                  <a:lnTo>
                    <a:pt x="2476332" y="466273"/>
                  </a:lnTo>
                  <a:lnTo>
                    <a:pt x="2505861" y="499798"/>
                  </a:lnTo>
                  <a:lnTo>
                    <a:pt x="2534345" y="534244"/>
                  </a:lnTo>
                  <a:lnTo>
                    <a:pt x="2561759" y="569587"/>
                  </a:lnTo>
                  <a:lnTo>
                    <a:pt x="2588079" y="605802"/>
                  </a:lnTo>
                  <a:lnTo>
                    <a:pt x="2613280" y="642863"/>
                  </a:lnTo>
                  <a:lnTo>
                    <a:pt x="2637336" y="680747"/>
                  </a:lnTo>
                  <a:lnTo>
                    <a:pt x="2660223" y="719428"/>
                  </a:lnTo>
                  <a:lnTo>
                    <a:pt x="2681916" y="758882"/>
                  </a:lnTo>
                  <a:lnTo>
                    <a:pt x="2702390" y="799082"/>
                  </a:lnTo>
                  <a:lnTo>
                    <a:pt x="2721620" y="840004"/>
                  </a:lnTo>
                  <a:lnTo>
                    <a:pt x="2739582" y="881624"/>
                  </a:lnTo>
                  <a:lnTo>
                    <a:pt x="2756249" y="923916"/>
                  </a:lnTo>
                  <a:lnTo>
                    <a:pt x="2771598" y="966855"/>
                  </a:lnTo>
                  <a:lnTo>
                    <a:pt x="2785603" y="1010417"/>
                  </a:lnTo>
                  <a:lnTo>
                    <a:pt x="2798240" y="1054576"/>
                  </a:lnTo>
                  <a:lnTo>
                    <a:pt x="2809484" y="1099307"/>
                  </a:lnTo>
                  <a:lnTo>
                    <a:pt x="2819309" y="1144586"/>
                  </a:lnTo>
                  <a:lnTo>
                    <a:pt x="2827691" y="1190388"/>
                  </a:lnTo>
                  <a:lnTo>
                    <a:pt x="2834605" y="1236687"/>
                  </a:lnTo>
                  <a:lnTo>
                    <a:pt x="2840026" y="1283458"/>
                  </a:lnTo>
                  <a:lnTo>
                    <a:pt x="2843928" y="1330677"/>
                  </a:lnTo>
                  <a:lnTo>
                    <a:pt x="2846288" y="1378319"/>
                  </a:lnTo>
                  <a:lnTo>
                    <a:pt x="2847081" y="1426359"/>
                  </a:lnTo>
                  <a:lnTo>
                    <a:pt x="2846288" y="1474398"/>
                  </a:lnTo>
                  <a:lnTo>
                    <a:pt x="2843928" y="1522040"/>
                  </a:lnTo>
                  <a:lnTo>
                    <a:pt x="2840026" y="1569259"/>
                  </a:lnTo>
                  <a:lnTo>
                    <a:pt x="2834605" y="1616030"/>
                  </a:lnTo>
                  <a:lnTo>
                    <a:pt x="2827691" y="1662329"/>
                  </a:lnTo>
                  <a:lnTo>
                    <a:pt x="2819309" y="1708131"/>
                  </a:lnTo>
                  <a:lnTo>
                    <a:pt x="2809484" y="1753409"/>
                  </a:lnTo>
                  <a:lnTo>
                    <a:pt x="2798240" y="1798141"/>
                  </a:lnTo>
                  <a:lnTo>
                    <a:pt x="2785603" y="1842300"/>
                  </a:lnTo>
                  <a:lnTo>
                    <a:pt x="2771598" y="1885862"/>
                  </a:lnTo>
                  <a:lnTo>
                    <a:pt x="2756249" y="1928801"/>
                  </a:lnTo>
                  <a:lnTo>
                    <a:pt x="2739582" y="1971093"/>
                  </a:lnTo>
                  <a:lnTo>
                    <a:pt x="2721620" y="2012712"/>
                  </a:lnTo>
                  <a:lnTo>
                    <a:pt x="2702390" y="2053635"/>
                  </a:lnTo>
                  <a:lnTo>
                    <a:pt x="2681916" y="2093835"/>
                  </a:lnTo>
                  <a:lnTo>
                    <a:pt x="2660223" y="2133288"/>
                  </a:lnTo>
                  <a:lnTo>
                    <a:pt x="2637336" y="2171969"/>
                  </a:lnTo>
                  <a:lnTo>
                    <a:pt x="2613280" y="2209853"/>
                  </a:lnTo>
                  <a:lnTo>
                    <a:pt x="2588079" y="2246915"/>
                  </a:lnTo>
                  <a:lnTo>
                    <a:pt x="2561759" y="2283130"/>
                  </a:lnTo>
                  <a:lnTo>
                    <a:pt x="2534345" y="2318473"/>
                  </a:lnTo>
                  <a:lnTo>
                    <a:pt x="2505861" y="2352919"/>
                  </a:lnTo>
                  <a:lnTo>
                    <a:pt x="2476332" y="2386443"/>
                  </a:lnTo>
                  <a:lnTo>
                    <a:pt x="2445784" y="2419021"/>
                  </a:lnTo>
                  <a:lnTo>
                    <a:pt x="2414241" y="2450626"/>
                  </a:lnTo>
                  <a:lnTo>
                    <a:pt x="2381728" y="2481235"/>
                  </a:lnTo>
                  <a:lnTo>
                    <a:pt x="2348270" y="2510822"/>
                  </a:lnTo>
                  <a:lnTo>
                    <a:pt x="2313892" y="2539362"/>
                  </a:lnTo>
                  <a:lnTo>
                    <a:pt x="2278619" y="2566831"/>
                  </a:lnTo>
                  <a:lnTo>
                    <a:pt x="2242476" y="2593203"/>
                  </a:lnTo>
                  <a:lnTo>
                    <a:pt x="2205487" y="2618454"/>
                  </a:lnTo>
                  <a:lnTo>
                    <a:pt x="2167678" y="2642558"/>
                  </a:lnTo>
                  <a:lnTo>
                    <a:pt x="2129073" y="2665490"/>
                  </a:lnTo>
                  <a:lnTo>
                    <a:pt x="2089698" y="2687226"/>
                  </a:lnTo>
                  <a:lnTo>
                    <a:pt x="2049577" y="2707741"/>
                  </a:lnTo>
                  <a:lnTo>
                    <a:pt x="2008736" y="2727009"/>
                  </a:lnTo>
                  <a:lnTo>
                    <a:pt x="1967198" y="2745006"/>
                  </a:lnTo>
                  <a:lnTo>
                    <a:pt x="1924990" y="2761706"/>
                  </a:lnTo>
                  <a:lnTo>
                    <a:pt x="1882135" y="2777086"/>
                  </a:lnTo>
                  <a:lnTo>
                    <a:pt x="1838660" y="2791119"/>
                  </a:lnTo>
                  <a:lnTo>
                    <a:pt x="1794588" y="2803781"/>
                  </a:lnTo>
                  <a:lnTo>
                    <a:pt x="1749945" y="2815046"/>
                  </a:lnTo>
                  <a:lnTo>
                    <a:pt x="1704756" y="2824891"/>
                  </a:lnTo>
                  <a:lnTo>
                    <a:pt x="1659045" y="2833290"/>
                  </a:lnTo>
                  <a:lnTo>
                    <a:pt x="1612837" y="2840217"/>
                  </a:lnTo>
                  <a:lnTo>
                    <a:pt x="1566158" y="2845649"/>
                  </a:lnTo>
                  <a:lnTo>
                    <a:pt x="1519033" y="2849559"/>
                  </a:lnTo>
                  <a:lnTo>
                    <a:pt x="1471485" y="2851924"/>
                  </a:lnTo>
                  <a:lnTo>
                    <a:pt x="1423541" y="2852718"/>
                  </a:lnTo>
                  <a:lnTo>
                    <a:pt x="1375596" y="2851924"/>
                  </a:lnTo>
                  <a:lnTo>
                    <a:pt x="1328048" y="2849559"/>
                  </a:lnTo>
                  <a:lnTo>
                    <a:pt x="1280922" y="2845649"/>
                  </a:lnTo>
                  <a:lnTo>
                    <a:pt x="1234243" y="2840217"/>
                  </a:lnTo>
                  <a:lnTo>
                    <a:pt x="1188036" y="2833290"/>
                  </a:lnTo>
                  <a:lnTo>
                    <a:pt x="1142325" y="2824891"/>
                  </a:lnTo>
                  <a:lnTo>
                    <a:pt x="1097136" y="2815046"/>
                  </a:lnTo>
                  <a:lnTo>
                    <a:pt x="1052492" y="2803781"/>
                  </a:lnTo>
                  <a:lnTo>
                    <a:pt x="1008421" y="2791119"/>
                  </a:lnTo>
                  <a:lnTo>
                    <a:pt x="964945" y="2777086"/>
                  </a:lnTo>
                  <a:lnTo>
                    <a:pt x="922091" y="2761706"/>
                  </a:lnTo>
                  <a:lnTo>
                    <a:pt x="879882" y="2745006"/>
                  </a:lnTo>
                  <a:lnTo>
                    <a:pt x="838345" y="2727009"/>
                  </a:lnTo>
                  <a:lnTo>
                    <a:pt x="797503" y="2707741"/>
                  </a:lnTo>
                  <a:lnTo>
                    <a:pt x="757382" y="2687226"/>
                  </a:lnTo>
                  <a:lnTo>
                    <a:pt x="718007" y="2665490"/>
                  </a:lnTo>
                  <a:lnTo>
                    <a:pt x="679402" y="2642558"/>
                  </a:lnTo>
                  <a:lnTo>
                    <a:pt x="641593" y="2618454"/>
                  </a:lnTo>
                  <a:lnTo>
                    <a:pt x="604605" y="2593203"/>
                  </a:lnTo>
                  <a:lnTo>
                    <a:pt x="568461" y="2566831"/>
                  </a:lnTo>
                  <a:lnTo>
                    <a:pt x="533188" y="2539362"/>
                  </a:lnTo>
                  <a:lnTo>
                    <a:pt x="498810" y="2510822"/>
                  </a:lnTo>
                  <a:lnTo>
                    <a:pt x="465352" y="2481235"/>
                  </a:lnTo>
                  <a:lnTo>
                    <a:pt x="432839" y="2450626"/>
                  </a:lnTo>
                  <a:lnTo>
                    <a:pt x="401296" y="2419021"/>
                  </a:lnTo>
                  <a:lnTo>
                    <a:pt x="370748" y="2386443"/>
                  </a:lnTo>
                  <a:lnTo>
                    <a:pt x="341219" y="2352919"/>
                  </a:lnTo>
                  <a:lnTo>
                    <a:pt x="312735" y="2318473"/>
                  </a:lnTo>
                  <a:lnTo>
                    <a:pt x="285321" y="2283130"/>
                  </a:lnTo>
                  <a:lnTo>
                    <a:pt x="259001" y="2246915"/>
                  </a:lnTo>
                  <a:lnTo>
                    <a:pt x="233800" y="2209853"/>
                  </a:lnTo>
                  <a:lnTo>
                    <a:pt x="209744" y="2171969"/>
                  </a:lnTo>
                  <a:lnTo>
                    <a:pt x="186857" y="2133288"/>
                  </a:lnTo>
                  <a:lnTo>
                    <a:pt x="165164" y="2093835"/>
                  </a:lnTo>
                  <a:lnTo>
                    <a:pt x="144690" y="2053635"/>
                  </a:lnTo>
                  <a:lnTo>
                    <a:pt x="125460" y="2012712"/>
                  </a:lnTo>
                  <a:lnTo>
                    <a:pt x="107498" y="1971093"/>
                  </a:lnTo>
                  <a:lnTo>
                    <a:pt x="90831" y="1928801"/>
                  </a:lnTo>
                  <a:lnTo>
                    <a:pt x="75482" y="1885862"/>
                  </a:lnTo>
                  <a:lnTo>
                    <a:pt x="61477" y="1842300"/>
                  </a:lnTo>
                  <a:lnTo>
                    <a:pt x="48840" y="1798141"/>
                  </a:lnTo>
                  <a:lnTo>
                    <a:pt x="37596" y="1753409"/>
                  </a:lnTo>
                  <a:lnTo>
                    <a:pt x="27771" y="1708131"/>
                  </a:lnTo>
                  <a:lnTo>
                    <a:pt x="19389" y="1662329"/>
                  </a:lnTo>
                  <a:lnTo>
                    <a:pt x="12475" y="1616030"/>
                  </a:lnTo>
                  <a:lnTo>
                    <a:pt x="7054" y="1569259"/>
                  </a:lnTo>
                  <a:lnTo>
                    <a:pt x="3152" y="1522040"/>
                  </a:lnTo>
                  <a:lnTo>
                    <a:pt x="792" y="1474398"/>
                  </a:lnTo>
                  <a:lnTo>
                    <a:pt x="0" y="14263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74433" y="4700073"/>
              <a:ext cx="2818765" cy="104139"/>
            </a:xfrm>
            <a:custGeom>
              <a:avLst/>
              <a:gdLst/>
              <a:ahLst/>
              <a:cxnLst/>
              <a:rect l="l" t="t" r="r" b="b"/>
              <a:pathLst>
                <a:path w="2818765" h="104139">
                  <a:moveTo>
                    <a:pt x="0" y="8787"/>
                  </a:moveTo>
                  <a:lnTo>
                    <a:pt x="100128" y="34727"/>
                  </a:lnTo>
                  <a:lnTo>
                    <a:pt x="151545" y="48048"/>
                  </a:lnTo>
                  <a:lnTo>
                    <a:pt x="170489" y="52955"/>
                  </a:lnTo>
                  <a:lnTo>
                    <a:pt x="220639" y="64835"/>
                  </a:lnTo>
                  <a:lnTo>
                    <a:pt x="268468" y="74616"/>
                  </a:lnTo>
                  <a:lnTo>
                    <a:pt x="316631" y="83000"/>
                  </a:lnTo>
                  <a:lnTo>
                    <a:pt x="365075" y="89987"/>
                  </a:lnTo>
                  <a:lnTo>
                    <a:pt x="413750" y="95576"/>
                  </a:lnTo>
                  <a:lnTo>
                    <a:pt x="462605" y="99768"/>
                  </a:lnTo>
                  <a:lnTo>
                    <a:pt x="511588" y="102562"/>
                  </a:lnTo>
                  <a:lnTo>
                    <a:pt x="560647" y="103960"/>
                  </a:lnTo>
                  <a:lnTo>
                    <a:pt x="609733" y="103960"/>
                  </a:lnTo>
                  <a:lnTo>
                    <a:pt x="658792" y="102562"/>
                  </a:lnTo>
                  <a:lnTo>
                    <a:pt x="707775" y="99768"/>
                  </a:lnTo>
                  <a:lnTo>
                    <a:pt x="756630" y="95576"/>
                  </a:lnTo>
                  <a:lnTo>
                    <a:pt x="805305" y="89987"/>
                  </a:lnTo>
                  <a:lnTo>
                    <a:pt x="853749" y="83000"/>
                  </a:lnTo>
                  <a:lnTo>
                    <a:pt x="901911" y="74616"/>
                  </a:lnTo>
                  <a:lnTo>
                    <a:pt x="949740" y="64835"/>
                  </a:lnTo>
                  <a:lnTo>
                    <a:pt x="997185" y="53656"/>
                  </a:lnTo>
                  <a:lnTo>
                    <a:pt x="1044629" y="41733"/>
                  </a:lnTo>
                  <a:lnTo>
                    <a:pt x="1092458" y="31299"/>
                  </a:lnTo>
                  <a:lnTo>
                    <a:pt x="1140621" y="22357"/>
                  </a:lnTo>
                  <a:lnTo>
                    <a:pt x="1189065" y="14904"/>
                  </a:lnTo>
                  <a:lnTo>
                    <a:pt x="1237740" y="8942"/>
                  </a:lnTo>
                  <a:lnTo>
                    <a:pt x="1286595" y="4471"/>
                  </a:lnTo>
                  <a:lnTo>
                    <a:pt x="1335578" y="1490"/>
                  </a:lnTo>
                  <a:lnTo>
                    <a:pt x="1384637" y="0"/>
                  </a:lnTo>
                  <a:lnTo>
                    <a:pt x="1433723" y="0"/>
                  </a:lnTo>
                  <a:lnTo>
                    <a:pt x="1482782" y="1490"/>
                  </a:lnTo>
                  <a:lnTo>
                    <a:pt x="1531765" y="4471"/>
                  </a:lnTo>
                  <a:lnTo>
                    <a:pt x="1580620" y="8942"/>
                  </a:lnTo>
                  <a:lnTo>
                    <a:pt x="1629295" y="14904"/>
                  </a:lnTo>
                  <a:lnTo>
                    <a:pt x="1677739" y="22357"/>
                  </a:lnTo>
                  <a:lnTo>
                    <a:pt x="1725901" y="31299"/>
                  </a:lnTo>
                  <a:lnTo>
                    <a:pt x="1773730" y="41733"/>
                  </a:lnTo>
                  <a:lnTo>
                    <a:pt x="1821175" y="53656"/>
                  </a:lnTo>
                  <a:lnTo>
                    <a:pt x="1869440" y="64835"/>
                  </a:lnTo>
                  <a:lnTo>
                    <a:pt x="1917891" y="74616"/>
                  </a:lnTo>
                  <a:lnTo>
                    <a:pt x="1966495" y="83000"/>
                  </a:lnTo>
                  <a:lnTo>
                    <a:pt x="2015222" y="89987"/>
                  </a:lnTo>
                  <a:lnTo>
                    <a:pt x="2064038" y="95576"/>
                  </a:lnTo>
                  <a:lnTo>
                    <a:pt x="2112912" y="99768"/>
                  </a:lnTo>
                  <a:lnTo>
                    <a:pt x="2161811" y="102562"/>
                  </a:lnTo>
                  <a:lnTo>
                    <a:pt x="2210704" y="103960"/>
                  </a:lnTo>
                  <a:lnTo>
                    <a:pt x="2259559" y="103960"/>
                  </a:lnTo>
                  <a:lnTo>
                    <a:pt x="2308343" y="102562"/>
                  </a:lnTo>
                  <a:lnTo>
                    <a:pt x="2357025" y="99768"/>
                  </a:lnTo>
                  <a:lnTo>
                    <a:pt x="2405571" y="95576"/>
                  </a:lnTo>
                  <a:lnTo>
                    <a:pt x="2453952" y="89987"/>
                  </a:lnTo>
                  <a:lnTo>
                    <a:pt x="2502133" y="83000"/>
                  </a:lnTo>
                  <a:lnTo>
                    <a:pt x="2550084" y="74616"/>
                  </a:lnTo>
                  <a:lnTo>
                    <a:pt x="2597772" y="64835"/>
                  </a:lnTo>
                  <a:lnTo>
                    <a:pt x="2645166" y="53656"/>
                  </a:lnTo>
                  <a:lnTo>
                    <a:pt x="2745294" y="27716"/>
                  </a:lnTo>
                  <a:lnTo>
                    <a:pt x="2796711" y="14396"/>
                  </a:lnTo>
                  <a:lnTo>
                    <a:pt x="2815654" y="9488"/>
                  </a:lnTo>
                  <a:lnTo>
                    <a:pt x="2818361" y="8787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8619" y="2682315"/>
              <a:ext cx="4875530" cy="1769745"/>
            </a:xfrm>
            <a:custGeom>
              <a:avLst/>
              <a:gdLst/>
              <a:ahLst/>
              <a:cxnLst/>
              <a:rect l="l" t="t" r="r" b="b"/>
              <a:pathLst>
                <a:path w="4875530" h="1769745">
                  <a:moveTo>
                    <a:pt x="4875047" y="266153"/>
                  </a:moveTo>
                  <a:lnTo>
                    <a:pt x="4870755" y="218313"/>
                  </a:lnTo>
                  <a:lnTo>
                    <a:pt x="4858397" y="173278"/>
                  </a:lnTo>
                  <a:lnTo>
                    <a:pt x="4838712" y="131826"/>
                  </a:lnTo>
                  <a:lnTo>
                    <a:pt x="4812449" y="94678"/>
                  </a:lnTo>
                  <a:lnTo>
                    <a:pt x="4780369" y="62598"/>
                  </a:lnTo>
                  <a:lnTo>
                    <a:pt x="4743221" y="36334"/>
                  </a:lnTo>
                  <a:lnTo>
                    <a:pt x="4701768" y="16649"/>
                  </a:lnTo>
                  <a:lnTo>
                    <a:pt x="4656734" y="4292"/>
                  </a:lnTo>
                  <a:lnTo>
                    <a:pt x="4608893" y="0"/>
                  </a:lnTo>
                  <a:lnTo>
                    <a:pt x="266153" y="0"/>
                  </a:lnTo>
                  <a:lnTo>
                    <a:pt x="218313" y="4292"/>
                  </a:lnTo>
                  <a:lnTo>
                    <a:pt x="173291" y="16649"/>
                  </a:lnTo>
                  <a:lnTo>
                    <a:pt x="131826" y="36334"/>
                  </a:lnTo>
                  <a:lnTo>
                    <a:pt x="94678" y="62598"/>
                  </a:lnTo>
                  <a:lnTo>
                    <a:pt x="62598" y="94678"/>
                  </a:lnTo>
                  <a:lnTo>
                    <a:pt x="36347" y="131826"/>
                  </a:lnTo>
                  <a:lnTo>
                    <a:pt x="16649" y="173278"/>
                  </a:lnTo>
                  <a:lnTo>
                    <a:pt x="4292" y="218313"/>
                  </a:lnTo>
                  <a:lnTo>
                    <a:pt x="0" y="266153"/>
                  </a:lnTo>
                  <a:lnTo>
                    <a:pt x="0" y="1330718"/>
                  </a:lnTo>
                  <a:lnTo>
                    <a:pt x="4292" y="1378559"/>
                  </a:lnTo>
                  <a:lnTo>
                    <a:pt x="16649" y="1423581"/>
                  </a:lnTo>
                  <a:lnTo>
                    <a:pt x="36347" y="1465046"/>
                  </a:lnTo>
                  <a:lnTo>
                    <a:pt x="62598" y="1502194"/>
                  </a:lnTo>
                  <a:lnTo>
                    <a:pt x="94678" y="1534274"/>
                  </a:lnTo>
                  <a:lnTo>
                    <a:pt x="131826" y="1560525"/>
                  </a:lnTo>
                  <a:lnTo>
                    <a:pt x="173291" y="1580210"/>
                  </a:lnTo>
                  <a:lnTo>
                    <a:pt x="218313" y="1592580"/>
                  </a:lnTo>
                  <a:lnTo>
                    <a:pt x="266153" y="1596859"/>
                  </a:lnTo>
                  <a:lnTo>
                    <a:pt x="1138491" y="1596859"/>
                  </a:lnTo>
                  <a:lnTo>
                    <a:pt x="1138491" y="1769376"/>
                  </a:lnTo>
                  <a:lnTo>
                    <a:pt x="4126382" y="1769376"/>
                  </a:lnTo>
                  <a:lnTo>
                    <a:pt x="4126382" y="1596859"/>
                  </a:lnTo>
                  <a:lnTo>
                    <a:pt x="4608893" y="1596859"/>
                  </a:lnTo>
                  <a:lnTo>
                    <a:pt x="4656734" y="1592580"/>
                  </a:lnTo>
                  <a:lnTo>
                    <a:pt x="4701768" y="1580210"/>
                  </a:lnTo>
                  <a:lnTo>
                    <a:pt x="4743221" y="1560525"/>
                  </a:lnTo>
                  <a:lnTo>
                    <a:pt x="4780369" y="1534274"/>
                  </a:lnTo>
                  <a:lnTo>
                    <a:pt x="4812449" y="1502194"/>
                  </a:lnTo>
                  <a:lnTo>
                    <a:pt x="4838712" y="1465046"/>
                  </a:lnTo>
                  <a:lnTo>
                    <a:pt x="4858397" y="1423581"/>
                  </a:lnTo>
                  <a:lnTo>
                    <a:pt x="4870755" y="1378559"/>
                  </a:lnTo>
                  <a:lnTo>
                    <a:pt x="4875047" y="1330718"/>
                  </a:lnTo>
                  <a:lnTo>
                    <a:pt x="4875047" y="266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72721" y="2803841"/>
              <a:ext cx="3729354" cy="1275080"/>
            </a:xfrm>
            <a:custGeom>
              <a:avLst/>
              <a:gdLst/>
              <a:ahLst/>
              <a:cxnLst/>
              <a:rect l="l" t="t" r="r" b="b"/>
              <a:pathLst>
                <a:path w="3729354" h="1275079">
                  <a:moveTo>
                    <a:pt x="0" y="212495"/>
                  </a:moveTo>
                  <a:lnTo>
                    <a:pt x="5612" y="163772"/>
                  </a:lnTo>
                  <a:lnTo>
                    <a:pt x="21598" y="119045"/>
                  </a:lnTo>
                  <a:lnTo>
                    <a:pt x="46682" y="79590"/>
                  </a:lnTo>
                  <a:lnTo>
                    <a:pt x="79590" y="46682"/>
                  </a:lnTo>
                  <a:lnTo>
                    <a:pt x="119045" y="21598"/>
                  </a:lnTo>
                  <a:lnTo>
                    <a:pt x="163772" y="5612"/>
                  </a:lnTo>
                  <a:lnTo>
                    <a:pt x="212495" y="0"/>
                  </a:lnTo>
                  <a:lnTo>
                    <a:pt x="3516337" y="0"/>
                  </a:lnTo>
                  <a:lnTo>
                    <a:pt x="3565060" y="5612"/>
                  </a:lnTo>
                  <a:lnTo>
                    <a:pt x="3609787" y="21598"/>
                  </a:lnTo>
                  <a:lnTo>
                    <a:pt x="3649241" y="46682"/>
                  </a:lnTo>
                  <a:lnTo>
                    <a:pt x="3682149" y="79590"/>
                  </a:lnTo>
                  <a:lnTo>
                    <a:pt x="3707233" y="119045"/>
                  </a:lnTo>
                  <a:lnTo>
                    <a:pt x="3723219" y="163772"/>
                  </a:lnTo>
                  <a:lnTo>
                    <a:pt x="3728832" y="212495"/>
                  </a:lnTo>
                  <a:lnTo>
                    <a:pt x="3728832" y="1062451"/>
                  </a:lnTo>
                  <a:lnTo>
                    <a:pt x="3723219" y="1111174"/>
                  </a:lnTo>
                  <a:lnTo>
                    <a:pt x="3707233" y="1155901"/>
                  </a:lnTo>
                  <a:lnTo>
                    <a:pt x="3682149" y="1195356"/>
                  </a:lnTo>
                  <a:lnTo>
                    <a:pt x="3649241" y="1228263"/>
                  </a:lnTo>
                  <a:lnTo>
                    <a:pt x="3609787" y="1253348"/>
                  </a:lnTo>
                  <a:lnTo>
                    <a:pt x="3565060" y="1269334"/>
                  </a:lnTo>
                  <a:lnTo>
                    <a:pt x="3516337" y="1274947"/>
                  </a:lnTo>
                  <a:lnTo>
                    <a:pt x="212495" y="1274947"/>
                  </a:lnTo>
                  <a:lnTo>
                    <a:pt x="163772" y="1269334"/>
                  </a:lnTo>
                  <a:lnTo>
                    <a:pt x="119045" y="1253348"/>
                  </a:lnTo>
                  <a:lnTo>
                    <a:pt x="79590" y="1228263"/>
                  </a:lnTo>
                  <a:lnTo>
                    <a:pt x="46682" y="1195356"/>
                  </a:lnTo>
                  <a:lnTo>
                    <a:pt x="21598" y="1155901"/>
                  </a:lnTo>
                  <a:lnTo>
                    <a:pt x="5612" y="1111174"/>
                  </a:lnTo>
                  <a:lnTo>
                    <a:pt x="0" y="1062451"/>
                  </a:lnTo>
                  <a:lnTo>
                    <a:pt x="0" y="212495"/>
                  </a:lnTo>
                  <a:close/>
                </a:path>
              </a:pathLst>
            </a:custGeom>
            <a:ln w="25400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652" y="2515440"/>
              <a:ext cx="773658" cy="6650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6069" y="3164926"/>
              <a:ext cx="1018540" cy="233679"/>
            </a:xfrm>
            <a:custGeom>
              <a:avLst/>
              <a:gdLst/>
              <a:ahLst/>
              <a:cxnLst/>
              <a:rect l="l" t="t" r="r" b="b"/>
              <a:pathLst>
                <a:path w="1018539" h="233679">
                  <a:moveTo>
                    <a:pt x="1018227" y="0"/>
                  </a:moveTo>
                  <a:lnTo>
                    <a:pt x="0" y="0"/>
                  </a:lnTo>
                  <a:lnTo>
                    <a:pt x="0" y="233462"/>
                  </a:lnTo>
                  <a:lnTo>
                    <a:pt x="1018227" y="233462"/>
                  </a:lnTo>
                  <a:lnTo>
                    <a:pt x="10182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64809" y="3198367"/>
            <a:ext cx="850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40">
                <a:solidFill>
                  <a:srgbClr val="002D43"/>
                </a:solidFill>
                <a:latin typeface="Century Gothic"/>
                <a:cs typeface="Century Gothic"/>
              </a:rPr>
              <a:t>Lake</a:t>
            </a:r>
            <a:r>
              <a:rPr dirty="0" sz="900" spc="-6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900" spc="-10">
                <a:solidFill>
                  <a:srgbClr val="002D43"/>
                </a:solidFill>
                <a:latin typeface="Century Gothic"/>
                <a:cs typeface="Century Gothic"/>
              </a:rPr>
              <a:t>Formation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0848" y="5108447"/>
            <a:ext cx="4855210" cy="69596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380"/>
              </a:spcBef>
            </a:pPr>
            <a:r>
              <a:rPr dirty="0" sz="2300" spc="-85" b="1">
                <a:solidFill>
                  <a:srgbClr val="002D43"/>
                </a:solidFill>
                <a:latin typeface="Tahoma"/>
                <a:cs typeface="Tahoma"/>
              </a:rPr>
              <a:t>Cost </a:t>
            </a:r>
            <a:r>
              <a:rPr dirty="0" sz="2300" spc="-60" b="1">
                <a:solidFill>
                  <a:srgbClr val="002D43"/>
                </a:solidFill>
                <a:latin typeface="Tahoma"/>
                <a:cs typeface="Tahoma"/>
              </a:rPr>
              <a:t>effective</a:t>
            </a:r>
            <a:r>
              <a:rPr dirty="0" sz="2300" spc="-60">
                <a:solidFill>
                  <a:srgbClr val="002D43"/>
                </a:solidFill>
                <a:latin typeface="Century Gothic"/>
                <a:cs typeface="Century Gothic"/>
              </a:rPr>
              <a:t>, </a:t>
            </a:r>
            <a:r>
              <a:rPr dirty="0" sz="2300" spc="-105">
                <a:solidFill>
                  <a:srgbClr val="002D43"/>
                </a:solidFill>
                <a:latin typeface="Century Gothic"/>
                <a:cs typeface="Century Gothic"/>
              </a:rPr>
              <a:t>durable </a:t>
            </a:r>
            <a:r>
              <a:rPr dirty="0" sz="2300" spc="-85">
                <a:solidFill>
                  <a:srgbClr val="002D43"/>
                </a:solidFill>
                <a:latin typeface="Century Gothic"/>
                <a:cs typeface="Century Gothic"/>
              </a:rPr>
              <a:t>storage </a:t>
            </a:r>
            <a:r>
              <a:rPr dirty="0" sz="2300" spc="15">
                <a:solidFill>
                  <a:srgbClr val="002D43"/>
                </a:solidFill>
                <a:latin typeface="Century Gothic"/>
                <a:cs typeface="Century Gothic"/>
              </a:rPr>
              <a:t>with  </a:t>
            </a:r>
            <a:r>
              <a:rPr dirty="0" sz="2300" spc="-85">
                <a:solidFill>
                  <a:srgbClr val="002D43"/>
                </a:solidFill>
                <a:latin typeface="Century Gothic"/>
                <a:cs typeface="Century Gothic"/>
              </a:rPr>
              <a:t>global </a:t>
            </a:r>
            <a:r>
              <a:rPr dirty="0" sz="2300" spc="-65">
                <a:solidFill>
                  <a:srgbClr val="002D43"/>
                </a:solidFill>
                <a:latin typeface="Century Gothic"/>
                <a:cs typeface="Century Gothic"/>
              </a:rPr>
              <a:t>replication</a:t>
            </a:r>
            <a:r>
              <a:rPr dirty="0" sz="2300" spc="5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300" spc="-80">
                <a:solidFill>
                  <a:srgbClr val="002D43"/>
                </a:solidFill>
                <a:latin typeface="Century Gothic"/>
                <a:cs typeface="Century Gothic"/>
              </a:rPr>
              <a:t>capabilities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0848" y="3971544"/>
            <a:ext cx="4991735" cy="6934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400"/>
              </a:spcBef>
            </a:pPr>
            <a:r>
              <a:rPr dirty="0" sz="2300" spc="15">
                <a:solidFill>
                  <a:srgbClr val="002D43"/>
                </a:solidFill>
                <a:latin typeface="Century Gothic"/>
                <a:cs typeface="Century Gothic"/>
              </a:rPr>
              <a:t>Simplified </a:t>
            </a:r>
            <a:r>
              <a:rPr dirty="0" sz="2300" spc="-75" b="1">
                <a:solidFill>
                  <a:srgbClr val="002D43"/>
                </a:solidFill>
                <a:latin typeface="Tahoma"/>
                <a:cs typeface="Tahoma"/>
              </a:rPr>
              <a:t>ingest </a:t>
            </a:r>
            <a:r>
              <a:rPr dirty="0" sz="2300" spc="-90" b="1">
                <a:solidFill>
                  <a:srgbClr val="002D43"/>
                </a:solidFill>
                <a:latin typeface="Tahoma"/>
                <a:cs typeface="Tahoma"/>
              </a:rPr>
              <a:t>&amp; </a:t>
            </a:r>
            <a:r>
              <a:rPr dirty="0" sz="2300" spc="-60" b="1">
                <a:solidFill>
                  <a:srgbClr val="002D43"/>
                </a:solidFill>
                <a:latin typeface="Tahoma"/>
                <a:cs typeface="Tahoma"/>
              </a:rPr>
              <a:t>cleaning </a:t>
            </a:r>
            <a:r>
              <a:rPr dirty="0" sz="2300" spc="-114">
                <a:solidFill>
                  <a:srgbClr val="002D43"/>
                </a:solidFill>
                <a:latin typeface="Century Gothic"/>
                <a:cs typeface="Century Gothic"/>
              </a:rPr>
              <a:t>enables  </a:t>
            </a:r>
            <a:r>
              <a:rPr dirty="0" sz="2300" spc="-204">
                <a:solidFill>
                  <a:srgbClr val="002D43"/>
                </a:solidFill>
                <a:latin typeface="Century Gothic"/>
                <a:cs typeface="Century Gothic"/>
              </a:rPr>
              <a:t>data </a:t>
            </a:r>
            <a:r>
              <a:rPr dirty="0" sz="2300" spc="-70">
                <a:solidFill>
                  <a:srgbClr val="002D43"/>
                </a:solidFill>
                <a:latin typeface="Century Gothic"/>
                <a:cs typeface="Century Gothic"/>
              </a:rPr>
              <a:t>engineers </a:t>
            </a:r>
            <a:r>
              <a:rPr dirty="0" sz="2300" spc="-35">
                <a:solidFill>
                  <a:srgbClr val="002D43"/>
                </a:solidFill>
                <a:latin typeface="Century Gothic"/>
                <a:cs typeface="Century Gothic"/>
              </a:rPr>
              <a:t>to </a:t>
            </a:r>
            <a:r>
              <a:rPr dirty="0" sz="2300" spc="-30">
                <a:solidFill>
                  <a:srgbClr val="002D43"/>
                </a:solidFill>
                <a:latin typeface="Century Gothic"/>
                <a:cs typeface="Century Gothic"/>
              </a:rPr>
              <a:t>build</a:t>
            </a:r>
            <a:r>
              <a:rPr dirty="0" sz="2300" spc="-17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300" spc="-15">
                <a:solidFill>
                  <a:srgbClr val="002D43"/>
                </a:solidFill>
                <a:latin typeface="Century Gothic"/>
                <a:cs typeface="Century Gothic"/>
              </a:rPr>
              <a:t>faster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00848" y="2782823"/>
            <a:ext cx="5542280" cy="6934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400"/>
              </a:spcBef>
            </a:pPr>
            <a:r>
              <a:rPr dirty="0" sz="2300" spc="-75">
                <a:solidFill>
                  <a:srgbClr val="002D43"/>
                </a:solidFill>
                <a:latin typeface="Century Gothic"/>
                <a:cs typeface="Century Gothic"/>
              </a:rPr>
              <a:t>Centralized </a:t>
            </a:r>
            <a:r>
              <a:rPr dirty="0" sz="2300" spc="-155">
                <a:solidFill>
                  <a:srgbClr val="002D43"/>
                </a:solidFill>
                <a:latin typeface="Century Gothic"/>
                <a:cs typeface="Century Gothic"/>
              </a:rPr>
              <a:t>management </a:t>
            </a:r>
            <a:r>
              <a:rPr dirty="0" sz="2300" spc="-15">
                <a:solidFill>
                  <a:srgbClr val="002D43"/>
                </a:solidFill>
                <a:latin typeface="Century Gothic"/>
                <a:cs typeface="Century Gothic"/>
              </a:rPr>
              <a:t>of </a:t>
            </a:r>
            <a:r>
              <a:rPr dirty="0" sz="2300" spc="-45" b="1">
                <a:solidFill>
                  <a:srgbClr val="002D43"/>
                </a:solidFill>
                <a:latin typeface="Tahoma"/>
                <a:cs typeface="Tahoma"/>
              </a:rPr>
              <a:t>fine </a:t>
            </a:r>
            <a:r>
              <a:rPr dirty="0" sz="2300" spc="-65" b="1">
                <a:solidFill>
                  <a:srgbClr val="002D43"/>
                </a:solidFill>
                <a:latin typeface="Tahoma"/>
                <a:cs typeface="Tahoma"/>
              </a:rPr>
              <a:t>grained  </a:t>
            </a:r>
            <a:r>
              <a:rPr dirty="0" sz="2300" spc="-75" b="1">
                <a:solidFill>
                  <a:srgbClr val="002D43"/>
                </a:solidFill>
                <a:latin typeface="Tahoma"/>
                <a:cs typeface="Tahoma"/>
              </a:rPr>
              <a:t>permissions </a:t>
            </a:r>
            <a:r>
              <a:rPr dirty="0" sz="2300" spc="-130">
                <a:solidFill>
                  <a:srgbClr val="002D43"/>
                </a:solidFill>
                <a:latin typeface="Century Gothic"/>
                <a:cs typeface="Century Gothic"/>
              </a:rPr>
              <a:t>empower </a:t>
            </a:r>
            <a:r>
              <a:rPr dirty="0" sz="2300" spc="-35">
                <a:solidFill>
                  <a:srgbClr val="002D43"/>
                </a:solidFill>
                <a:latin typeface="Century Gothic"/>
                <a:cs typeface="Century Gothic"/>
              </a:rPr>
              <a:t>security</a:t>
            </a:r>
            <a:r>
              <a:rPr dirty="0" sz="2300" spc="12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300" spc="-15">
                <a:solidFill>
                  <a:srgbClr val="002D43"/>
                </a:solidFill>
                <a:latin typeface="Century Gothic"/>
                <a:cs typeface="Century Gothic"/>
              </a:rPr>
              <a:t>officers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00848" y="1594103"/>
            <a:ext cx="5255895" cy="693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dirty="0" sz="2300" spc="-110">
                <a:solidFill>
                  <a:srgbClr val="002D43"/>
                </a:solidFill>
                <a:latin typeface="Century Gothic"/>
                <a:cs typeface="Century Gothic"/>
              </a:rPr>
              <a:t>Comprehensive </a:t>
            </a:r>
            <a:r>
              <a:rPr dirty="0" sz="2300" spc="-15">
                <a:solidFill>
                  <a:srgbClr val="002D43"/>
                </a:solidFill>
                <a:latin typeface="Century Gothic"/>
                <a:cs typeface="Century Gothic"/>
              </a:rPr>
              <a:t>set of </a:t>
            </a:r>
            <a:r>
              <a:rPr dirty="0" sz="2300" spc="-60" b="1">
                <a:solidFill>
                  <a:srgbClr val="002D43"/>
                </a:solidFill>
                <a:latin typeface="Tahoma"/>
                <a:cs typeface="Tahoma"/>
              </a:rPr>
              <a:t>integrated</a:t>
            </a:r>
            <a:r>
              <a:rPr dirty="0" sz="2300" spc="15" b="1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dirty="0" sz="2300" spc="-40" b="1">
                <a:solidFill>
                  <a:srgbClr val="002D43"/>
                </a:solidFill>
                <a:latin typeface="Tahoma"/>
                <a:cs typeface="Tahoma"/>
              </a:rPr>
              <a:t>tools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ts val="2630"/>
              </a:lnSpc>
            </a:pPr>
            <a:r>
              <a:rPr dirty="0" sz="2300" spc="-155">
                <a:solidFill>
                  <a:srgbClr val="002D43"/>
                </a:solidFill>
                <a:latin typeface="Century Gothic"/>
                <a:cs typeface="Century Gothic"/>
              </a:rPr>
              <a:t>enable </a:t>
            </a:r>
            <a:r>
              <a:rPr dirty="0" sz="2300" spc="-100">
                <a:solidFill>
                  <a:srgbClr val="002D43"/>
                </a:solidFill>
                <a:latin typeface="Century Gothic"/>
                <a:cs typeface="Century Gothic"/>
              </a:rPr>
              <a:t>every </a:t>
            </a:r>
            <a:r>
              <a:rPr dirty="0" sz="2300" spc="-15">
                <a:solidFill>
                  <a:srgbClr val="002D43"/>
                </a:solidFill>
                <a:latin typeface="Century Gothic"/>
                <a:cs typeface="Century Gothic"/>
              </a:rPr>
              <a:t>user</a:t>
            </a:r>
            <a:r>
              <a:rPr dirty="0" sz="2300" spc="22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300" spc="-80">
                <a:solidFill>
                  <a:srgbClr val="002D43"/>
                </a:solidFill>
                <a:latin typeface="Century Gothic"/>
                <a:cs typeface="Century Gothic"/>
              </a:rPr>
              <a:t>equally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36496" y="1281277"/>
            <a:ext cx="669290" cy="582295"/>
          </a:xfrm>
          <a:custGeom>
            <a:avLst/>
            <a:gdLst/>
            <a:ahLst/>
            <a:cxnLst/>
            <a:rect l="l" t="t" r="r" b="b"/>
            <a:pathLst>
              <a:path w="669289" h="582294">
                <a:moveTo>
                  <a:pt x="644499" y="174142"/>
                </a:moveTo>
                <a:lnTo>
                  <a:pt x="618756" y="174142"/>
                </a:lnTo>
                <a:lnTo>
                  <a:pt x="618756" y="511962"/>
                </a:lnTo>
                <a:lnTo>
                  <a:pt x="618756" y="557682"/>
                </a:lnTo>
                <a:lnTo>
                  <a:pt x="50330" y="557682"/>
                </a:lnTo>
                <a:lnTo>
                  <a:pt x="50330" y="511962"/>
                </a:lnTo>
                <a:lnTo>
                  <a:pt x="24587" y="511962"/>
                </a:lnTo>
                <a:lnTo>
                  <a:pt x="24587" y="557682"/>
                </a:lnTo>
                <a:lnTo>
                  <a:pt x="24587" y="576732"/>
                </a:lnTo>
                <a:lnTo>
                  <a:pt x="27381" y="576732"/>
                </a:lnTo>
                <a:lnTo>
                  <a:pt x="27381" y="581812"/>
                </a:lnTo>
                <a:lnTo>
                  <a:pt x="641705" y="581812"/>
                </a:lnTo>
                <a:lnTo>
                  <a:pt x="641705" y="576732"/>
                </a:lnTo>
                <a:lnTo>
                  <a:pt x="644499" y="576732"/>
                </a:lnTo>
                <a:lnTo>
                  <a:pt x="644499" y="557682"/>
                </a:lnTo>
                <a:lnTo>
                  <a:pt x="644499" y="511962"/>
                </a:lnTo>
                <a:lnTo>
                  <a:pt x="644499" y="174142"/>
                </a:lnTo>
                <a:close/>
              </a:path>
              <a:path w="669289" h="582294">
                <a:moveTo>
                  <a:pt x="644499" y="5410"/>
                </a:moveTo>
                <a:lnTo>
                  <a:pt x="638733" y="0"/>
                </a:lnTo>
                <a:lnTo>
                  <a:pt x="30340" y="0"/>
                </a:lnTo>
                <a:lnTo>
                  <a:pt x="24587" y="5410"/>
                </a:lnTo>
                <a:lnTo>
                  <a:pt x="24587" y="372364"/>
                </a:lnTo>
                <a:lnTo>
                  <a:pt x="50330" y="372364"/>
                </a:lnTo>
                <a:lnTo>
                  <a:pt x="50330" y="24168"/>
                </a:lnTo>
                <a:lnTo>
                  <a:pt x="618756" y="24168"/>
                </a:lnTo>
                <a:lnTo>
                  <a:pt x="618756" y="35407"/>
                </a:lnTo>
                <a:lnTo>
                  <a:pt x="644499" y="35407"/>
                </a:lnTo>
                <a:lnTo>
                  <a:pt x="644499" y="5410"/>
                </a:lnTo>
                <a:close/>
              </a:path>
              <a:path w="669289" h="582294">
                <a:moveTo>
                  <a:pt x="669213" y="104902"/>
                </a:moveTo>
                <a:lnTo>
                  <a:pt x="665226" y="86614"/>
                </a:lnTo>
                <a:lnTo>
                  <a:pt x="662114" y="82308"/>
                </a:lnTo>
                <a:lnTo>
                  <a:pt x="654456" y="71704"/>
                </a:lnTo>
                <a:lnTo>
                  <a:pt x="643470" y="64782"/>
                </a:lnTo>
                <a:lnTo>
                  <a:pt x="643470" y="105270"/>
                </a:lnTo>
                <a:lnTo>
                  <a:pt x="641515" y="114147"/>
                </a:lnTo>
                <a:lnTo>
                  <a:pt x="636257" y="121386"/>
                </a:lnTo>
                <a:lnTo>
                  <a:pt x="628497" y="126238"/>
                </a:lnTo>
                <a:lnTo>
                  <a:pt x="619010" y="127990"/>
                </a:lnTo>
                <a:lnTo>
                  <a:pt x="609549" y="126149"/>
                </a:lnTo>
                <a:lnTo>
                  <a:pt x="601853" y="121221"/>
                </a:lnTo>
                <a:lnTo>
                  <a:pt x="596671" y="113931"/>
                </a:lnTo>
                <a:lnTo>
                  <a:pt x="594868" y="105270"/>
                </a:lnTo>
                <a:lnTo>
                  <a:pt x="594842" y="104902"/>
                </a:lnTo>
                <a:lnTo>
                  <a:pt x="596773" y="96151"/>
                </a:lnTo>
                <a:lnTo>
                  <a:pt x="602030" y="88912"/>
                </a:lnTo>
                <a:lnTo>
                  <a:pt x="609790" y="84061"/>
                </a:lnTo>
                <a:lnTo>
                  <a:pt x="619277" y="82308"/>
                </a:lnTo>
                <a:lnTo>
                  <a:pt x="628700" y="84137"/>
                </a:lnTo>
                <a:lnTo>
                  <a:pt x="636397" y="89039"/>
                </a:lnTo>
                <a:lnTo>
                  <a:pt x="641578" y="96291"/>
                </a:lnTo>
                <a:lnTo>
                  <a:pt x="643420" y="104902"/>
                </a:lnTo>
                <a:lnTo>
                  <a:pt x="643470" y="105270"/>
                </a:lnTo>
                <a:lnTo>
                  <a:pt x="643470" y="64782"/>
                </a:lnTo>
                <a:lnTo>
                  <a:pt x="638517" y="61658"/>
                </a:lnTo>
                <a:lnTo>
                  <a:pt x="619010" y="58013"/>
                </a:lnTo>
                <a:lnTo>
                  <a:pt x="599528" y="61760"/>
                </a:lnTo>
                <a:lnTo>
                  <a:pt x="583641" y="71869"/>
                </a:lnTo>
                <a:lnTo>
                  <a:pt x="572960" y="86842"/>
                </a:lnTo>
                <a:lnTo>
                  <a:pt x="569125" y="104902"/>
                </a:lnTo>
                <a:lnTo>
                  <a:pt x="569099" y="105270"/>
                </a:lnTo>
                <a:lnTo>
                  <a:pt x="573062" y="123444"/>
                </a:lnTo>
                <a:lnTo>
                  <a:pt x="574738" y="125780"/>
                </a:lnTo>
                <a:lnTo>
                  <a:pt x="358736" y="331952"/>
                </a:lnTo>
                <a:lnTo>
                  <a:pt x="358736" y="372605"/>
                </a:lnTo>
                <a:lnTo>
                  <a:pt x="356781" y="381495"/>
                </a:lnTo>
                <a:lnTo>
                  <a:pt x="351523" y="388721"/>
                </a:lnTo>
                <a:lnTo>
                  <a:pt x="343763" y="393585"/>
                </a:lnTo>
                <a:lnTo>
                  <a:pt x="334289" y="395325"/>
                </a:lnTo>
                <a:lnTo>
                  <a:pt x="324827" y="393484"/>
                </a:lnTo>
                <a:lnTo>
                  <a:pt x="317119" y="388556"/>
                </a:lnTo>
                <a:lnTo>
                  <a:pt x="311950" y="381266"/>
                </a:lnTo>
                <a:lnTo>
                  <a:pt x="310134" y="372605"/>
                </a:lnTo>
                <a:lnTo>
                  <a:pt x="310108" y="372249"/>
                </a:lnTo>
                <a:lnTo>
                  <a:pt x="312051" y="363486"/>
                </a:lnTo>
                <a:lnTo>
                  <a:pt x="351650" y="356298"/>
                </a:lnTo>
                <a:lnTo>
                  <a:pt x="358736" y="372605"/>
                </a:lnTo>
                <a:lnTo>
                  <a:pt x="358736" y="331952"/>
                </a:lnTo>
                <a:lnTo>
                  <a:pt x="353783" y="329006"/>
                </a:lnTo>
                <a:lnTo>
                  <a:pt x="347408" y="327812"/>
                </a:lnTo>
                <a:lnTo>
                  <a:pt x="347408" y="230949"/>
                </a:lnTo>
                <a:lnTo>
                  <a:pt x="353987" y="229692"/>
                </a:lnTo>
                <a:lnTo>
                  <a:pt x="369862" y="219646"/>
                </a:lnTo>
                <a:lnTo>
                  <a:pt x="377266" y="209334"/>
                </a:lnTo>
                <a:lnTo>
                  <a:pt x="380555" y="204736"/>
                </a:lnTo>
                <a:lnTo>
                  <a:pt x="384454" y="186601"/>
                </a:lnTo>
                <a:lnTo>
                  <a:pt x="384479" y="186245"/>
                </a:lnTo>
                <a:lnTo>
                  <a:pt x="380504" y="167957"/>
                </a:lnTo>
                <a:lnTo>
                  <a:pt x="377393" y="163639"/>
                </a:lnTo>
                <a:lnTo>
                  <a:pt x="369735" y="153035"/>
                </a:lnTo>
                <a:lnTo>
                  <a:pt x="358736" y="146126"/>
                </a:lnTo>
                <a:lnTo>
                  <a:pt x="358736" y="186601"/>
                </a:lnTo>
                <a:lnTo>
                  <a:pt x="356781" y="195491"/>
                </a:lnTo>
                <a:lnTo>
                  <a:pt x="351523" y="202730"/>
                </a:lnTo>
                <a:lnTo>
                  <a:pt x="343763" y="207581"/>
                </a:lnTo>
                <a:lnTo>
                  <a:pt x="334289" y="209334"/>
                </a:lnTo>
                <a:lnTo>
                  <a:pt x="324827" y="207492"/>
                </a:lnTo>
                <a:lnTo>
                  <a:pt x="317119" y="202552"/>
                </a:lnTo>
                <a:lnTo>
                  <a:pt x="311950" y="195262"/>
                </a:lnTo>
                <a:lnTo>
                  <a:pt x="310134" y="186601"/>
                </a:lnTo>
                <a:lnTo>
                  <a:pt x="310108" y="186245"/>
                </a:lnTo>
                <a:lnTo>
                  <a:pt x="312051" y="177482"/>
                </a:lnTo>
                <a:lnTo>
                  <a:pt x="317296" y="170256"/>
                </a:lnTo>
                <a:lnTo>
                  <a:pt x="325056" y="165392"/>
                </a:lnTo>
                <a:lnTo>
                  <a:pt x="334543" y="163639"/>
                </a:lnTo>
                <a:lnTo>
                  <a:pt x="343966" y="165481"/>
                </a:lnTo>
                <a:lnTo>
                  <a:pt x="351663" y="170383"/>
                </a:lnTo>
                <a:lnTo>
                  <a:pt x="356844" y="177622"/>
                </a:lnTo>
                <a:lnTo>
                  <a:pt x="358686" y="186245"/>
                </a:lnTo>
                <a:lnTo>
                  <a:pt x="358736" y="186601"/>
                </a:lnTo>
                <a:lnTo>
                  <a:pt x="358736" y="146126"/>
                </a:lnTo>
                <a:lnTo>
                  <a:pt x="353783" y="143002"/>
                </a:lnTo>
                <a:lnTo>
                  <a:pt x="334289" y="139357"/>
                </a:lnTo>
                <a:lnTo>
                  <a:pt x="314807" y="143090"/>
                </a:lnTo>
                <a:lnTo>
                  <a:pt x="298919" y="153212"/>
                </a:lnTo>
                <a:lnTo>
                  <a:pt x="288226" y="168173"/>
                </a:lnTo>
                <a:lnTo>
                  <a:pt x="284391" y="186245"/>
                </a:lnTo>
                <a:lnTo>
                  <a:pt x="284365" y="186601"/>
                </a:lnTo>
                <a:lnTo>
                  <a:pt x="287616" y="201549"/>
                </a:lnTo>
                <a:lnTo>
                  <a:pt x="74117" y="400329"/>
                </a:lnTo>
                <a:lnTo>
                  <a:pt x="74117" y="441985"/>
                </a:lnTo>
                <a:lnTo>
                  <a:pt x="74117" y="442226"/>
                </a:lnTo>
                <a:lnTo>
                  <a:pt x="72250" y="450913"/>
                </a:lnTo>
                <a:lnTo>
                  <a:pt x="67094" y="458127"/>
                </a:lnTo>
                <a:lnTo>
                  <a:pt x="59448" y="463003"/>
                </a:lnTo>
                <a:lnTo>
                  <a:pt x="50063" y="464820"/>
                </a:lnTo>
                <a:lnTo>
                  <a:pt x="40640" y="463080"/>
                </a:lnTo>
                <a:lnTo>
                  <a:pt x="32918" y="458254"/>
                </a:lnTo>
                <a:lnTo>
                  <a:pt x="27686" y="451053"/>
                </a:lnTo>
                <a:lnTo>
                  <a:pt x="25742" y="442226"/>
                </a:lnTo>
                <a:lnTo>
                  <a:pt x="27597" y="433374"/>
                </a:lnTo>
                <a:lnTo>
                  <a:pt x="32740" y="426123"/>
                </a:lnTo>
                <a:lnTo>
                  <a:pt x="40398" y="421208"/>
                </a:lnTo>
                <a:lnTo>
                  <a:pt x="49809" y="419379"/>
                </a:lnTo>
                <a:lnTo>
                  <a:pt x="49936" y="419379"/>
                </a:lnTo>
                <a:lnTo>
                  <a:pt x="59359" y="421170"/>
                </a:lnTo>
                <a:lnTo>
                  <a:pt x="67056" y="426034"/>
                </a:lnTo>
                <a:lnTo>
                  <a:pt x="72237" y="433260"/>
                </a:lnTo>
                <a:lnTo>
                  <a:pt x="74117" y="441985"/>
                </a:lnTo>
                <a:lnTo>
                  <a:pt x="74117" y="400329"/>
                </a:lnTo>
                <a:lnTo>
                  <a:pt x="73113" y="401256"/>
                </a:lnTo>
                <a:lnTo>
                  <a:pt x="69469" y="398932"/>
                </a:lnTo>
                <a:lnTo>
                  <a:pt x="50063" y="395211"/>
                </a:lnTo>
                <a:lnTo>
                  <a:pt x="30619" y="398843"/>
                </a:lnTo>
                <a:lnTo>
                  <a:pt x="14719" y="408863"/>
                </a:lnTo>
                <a:lnTo>
                  <a:pt x="3975" y="423735"/>
                </a:lnTo>
                <a:lnTo>
                  <a:pt x="0" y="441985"/>
                </a:lnTo>
                <a:lnTo>
                  <a:pt x="3873" y="460248"/>
                </a:lnTo>
                <a:lnTo>
                  <a:pt x="14528" y="475170"/>
                </a:lnTo>
                <a:lnTo>
                  <a:pt x="30378" y="485267"/>
                </a:lnTo>
                <a:lnTo>
                  <a:pt x="49809" y="489000"/>
                </a:lnTo>
                <a:lnTo>
                  <a:pt x="49936" y="489000"/>
                </a:lnTo>
                <a:lnTo>
                  <a:pt x="69380" y="485317"/>
                </a:lnTo>
                <a:lnTo>
                  <a:pt x="85255" y="475259"/>
                </a:lnTo>
                <a:lnTo>
                  <a:pt x="92748" y="464820"/>
                </a:lnTo>
                <a:lnTo>
                  <a:pt x="95961" y="460362"/>
                </a:lnTo>
                <a:lnTo>
                  <a:pt x="99860" y="442226"/>
                </a:lnTo>
                <a:lnTo>
                  <a:pt x="99860" y="441985"/>
                </a:lnTo>
                <a:lnTo>
                  <a:pt x="95973" y="423875"/>
                </a:lnTo>
                <a:lnTo>
                  <a:pt x="92748" y="419379"/>
                </a:lnTo>
                <a:lnTo>
                  <a:pt x="91732" y="417982"/>
                </a:lnTo>
                <a:lnTo>
                  <a:pt x="302425" y="221792"/>
                </a:lnTo>
                <a:lnTo>
                  <a:pt x="315036" y="229730"/>
                </a:lnTo>
                <a:lnTo>
                  <a:pt x="321665" y="230974"/>
                </a:lnTo>
                <a:lnTo>
                  <a:pt x="321665" y="327787"/>
                </a:lnTo>
                <a:lnTo>
                  <a:pt x="288226" y="354177"/>
                </a:lnTo>
                <a:lnTo>
                  <a:pt x="284365" y="372605"/>
                </a:lnTo>
                <a:lnTo>
                  <a:pt x="288328" y="390779"/>
                </a:lnTo>
                <a:lnTo>
                  <a:pt x="299097" y="405701"/>
                </a:lnTo>
                <a:lnTo>
                  <a:pt x="315036" y="415734"/>
                </a:lnTo>
                <a:lnTo>
                  <a:pt x="334543" y="419379"/>
                </a:lnTo>
                <a:lnTo>
                  <a:pt x="353987" y="415658"/>
                </a:lnTo>
                <a:lnTo>
                  <a:pt x="369862" y="405574"/>
                </a:lnTo>
                <a:lnTo>
                  <a:pt x="377202" y="395325"/>
                </a:lnTo>
                <a:lnTo>
                  <a:pt x="380568" y="390639"/>
                </a:lnTo>
                <a:lnTo>
                  <a:pt x="384429" y="372605"/>
                </a:lnTo>
                <a:lnTo>
                  <a:pt x="384479" y="372249"/>
                </a:lnTo>
                <a:lnTo>
                  <a:pt x="380504" y="353961"/>
                </a:lnTo>
                <a:lnTo>
                  <a:pt x="377393" y="349643"/>
                </a:lnTo>
                <a:lnTo>
                  <a:pt x="376948" y="349034"/>
                </a:lnTo>
                <a:lnTo>
                  <a:pt x="592162" y="143611"/>
                </a:lnTo>
                <a:lnTo>
                  <a:pt x="599770" y="148399"/>
                </a:lnTo>
                <a:lnTo>
                  <a:pt x="619277" y="152044"/>
                </a:lnTo>
                <a:lnTo>
                  <a:pt x="638683" y="148323"/>
                </a:lnTo>
                <a:lnTo>
                  <a:pt x="654545" y="138277"/>
                </a:lnTo>
                <a:lnTo>
                  <a:pt x="661936" y="127990"/>
                </a:lnTo>
                <a:lnTo>
                  <a:pt x="665251" y="123380"/>
                </a:lnTo>
                <a:lnTo>
                  <a:pt x="669188" y="105270"/>
                </a:lnTo>
                <a:lnTo>
                  <a:pt x="669213" y="104902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37420" y="1282631"/>
            <a:ext cx="603250" cy="574040"/>
            <a:chOff x="337420" y="1282631"/>
            <a:chExt cx="603250" cy="574040"/>
          </a:xfrm>
        </p:grpSpPr>
        <p:sp>
          <p:nvSpPr>
            <p:cNvPr id="19" name="object 19"/>
            <p:cNvSpPr/>
            <p:nvPr/>
          </p:nvSpPr>
          <p:spPr>
            <a:xfrm>
              <a:off x="337413" y="1282636"/>
              <a:ext cx="580390" cy="550545"/>
            </a:xfrm>
            <a:custGeom>
              <a:avLst/>
              <a:gdLst/>
              <a:ahLst/>
              <a:cxnLst/>
              <a:rect l="l" t="t" r="r" b="b"/>
              <a:pathLst>
                <a:path w="580390" h="550544">
                  <a:moveTo>
                    <a:pt x="458254" y="499148"/>
                  </a:moveTo>
                  <a:lnTo>
                    <a:pt x="444258" y="480441"/>
                  </a:lnTo>
                  <a:lnTo>
                    <a:pt x="437197" y="485076"/>
                  </a:lnTo>
                  <a:lnTo>
                    <a:pt x="395122" y="506844"/>
                  </a:lnTo>
                  <a:lnTo>
                    <a:pt x="350939" y="520750"/>
                  </a:lnTo>
                  <a:lnTo>
                    <a:pt x="305650" y="526999"/>
                  </a:lnTo>
                  <a:lnTo>
                    <a:pt x="260324" y="525780"/>
                  </a:lnTo>
                  <a:lnTo>
                    <a:pt x="215988" y="517309"/>
                  </a:lnTo>
                  <a:lnTo>
                    <a:pt x="173685" y="501777"/>
                  </a:lnTo>
                  <a:lnTo>
                    <a:pt x="134454" y="479374"/>
                  </a:lnTo>
                  <a:lnTo>
                    <a:pt x="99326" y="450316"/>
                  </a:lnTo>
                  <a:lnTo>
                    <a:pt x="69342" y="414782"/>
                  </a:lnTo>
                  <a:lnTo>
                    <a:pt x="49326" y="427520"/>
                  </a:lnTo>
                  <a:lnTo>
                    <a:pt x="79095" y="463308"/>
                  </a:lnTo>
                  <a:lnTo>
                    <a:pt x="114173" y="493560"/>
                  </a:lnTo>
                  <a:lnTo>
                    <a:pt x="153695" y="517829"/>
                  </a:lnTo>
                  <a:lnTo>
                    <a:pt x="196811" y="535686"/>
                  </a:lnTo>
                  <a:lnTo>
                    <a:pt x="242709" y="546709"/>
                  </a:lnTo>
                  <a:lnTo>
                    <a:pt x="290499" y="550456"/>
                  </a:lnTo>
                  <a:lnTo>
                    <a:pt x="335229" y="547154"/>
                  </a:lnTo>
                  <a:lnTo>
                    <a:pt x="378612" y="537349"/>
                  </a:lnTo>
                  <a:lnTo>
                    <a:pt x="419874" y="521258"/>
                  </a:lnTo>
                  <a:lnTo>
                    <a:pt x="458254" y="499148"/>
                  </a:lnTo>
                  <a:close/>
                </a:path>
                <a:path w="580390" h="550544">
                  <a:moveTo>
                    <a:pt x="490207" y="280593"/>
                  </a:moveTo>
                  <a:lnTo>
                    <a:pt x="484911" y="237236"/>
                  </a:lnTo>
                  <a:lnTo>
                    <a:pt x="469925" y="197446"/>
                  </a:lnTo>
                  <a:lnTo>
                    <a:pt x="466090" y="191719"/>
                  </a:lnTo>
                  <a:lnTo>
                    <a:pt x="466090" y="280593"/>
                  </a:lnTo>
                  <a:lnTo>
                    <a:pt x="459841" y="324815"/>
                  </a:lnTo>
                  <a:lnTo>
                    <a:pt x="442226" y="364540"/>
                  </a:lnTo>
                  <a:lnTo>
                    <a:pt x="414909" y="398208"/>
                  </a:lnTo>
                  <a:lnTo>
                    <a:pt x="379539" y="424218"/>
                  </a:lnTo>
                  <a:lnTo>
                    <a:pt x="337807" y="440982"/>
                  </a:lnTo>
                  <a:lnTo>
                    <a:pt x="291350" y="446925"/>
                  </a:lnTo>
                  <a:lnTo>
                    <a:pt x="244894" y="440982"/>
                  </a:lnTo>
                  <a:lnTo>
                    <a:pt x="203161" y="424218"/>
                  </a:lnTo>
                  <a:lnTo>
                    <a:pt x="167792" y="398208"/>
                  </a:lnTo>
                  <a:lnTo>
                    <a:pt x="140474" y="364540"/>
                  </a:lnTo>
                  <a:lnTo>
                    <a:pt x="122859" y="324815"/>
                  </a:lnTo>
                  <a:lnTo>
                    <a:pt x="116611" y="280593"/>
                  </a:lnTo>
                  <a:lnTo>
                    <a:pt x="122859" y="236385"/>
                  </a:lnTo>
                  <a:lnTo>
                    <a:pt x="140474" y="196646"/>
                  </a:lnTo>
                  <a:lnTo>
                    <a:pt x="167792" y="162991"/>
                  </a:lnTo>
                  <a:lnTo>
                    <a:pt x="203161" y="136982"/>
                  </a:lnTo>
                  <a:lnTo>
                    <a:pt x="244894" y="120218"/>
                  </a:lnTo>
                  <a:lnTo>
                    <a:pt x="291350" y="114274"/>
                  </a:lnTo>
                  <a:lnTo>
                    <a:pt x="337769" y="120269"/>
                  </a:lnTo>
                  <a:lnTo>
                    <a:pt x="379488" y="137045"/>
                  </a:lnTo>
                  <a:lnTo>
                    <a:pt x="414832" y="163055"/>
                  </a:lnTo>
                  <a:lnTo>
                    <a:pt x="442163" y="196710"/>
                  </a:lnTo>
                  <a:lnTo>
                    <a:pt x="459790" y="236410"/>
                  </a:lnTo>
                  <a:lnTo>
                    <a:pt x="466090" y="280593"/>
                  </a:lnTo>
                  <a:lnTo>
                    <a:pt x="466090" y="191719"/>
                  </a:lnTo>
                  <a:lnTo>
                    <a:pt x="446430" y="162344"/>
                  </a:lnTo>
                  <a:lnTo>
                    <a:pt x="415645" y="133070"/>
                  </a:lnTo>
                  <a:lnTo>
                    <a:pt x="384556" y="114274"/>
                  </a:lnTo>
                  <a:lnTo>
                    <a:pt x="378739" y="110756"/>
                  </a:lnTo>
                  <a:lnTo>
                    <a:pt x="336905" y="96545"/>
                  </a:lnTo>
                  <a:lnTo>
                    <a:pt x="291350" y="91554"/>
                  </a:lnTo>
                  <a:lnTo>
                    <a:pt x="245757" y="96545"/>
                  </a:lnTo>
                  <a:lnTo>
                    <a:pt x="203898" y="110782"/>
                  </a:lnTo>
                  <a:lnTo>
                    <a:pt x="166979" y="133134"/>
                  </a:lnTo>
                  <a:lnTo>
                    <a:pt x="136182" y="162445"/>
                  </a:lnTo>
                  <a:lnTo>
                    <a:pt x="112712" y="197586"/>
                  </a:lnTo>
                  <a:lnTo>
                    <a:pt x="105194" y="217576"/>
                  </a:lnTo>
                  <a:lnTo>
                    <a:pt x="24117" y="217576"/>
                  </a:lnTo>
                  <a:lnTo>
                    <a:pt x="24117" y="240538"/>
                  </a:lnTo>
                  <a:lnTo>
                    <a:pt x="97370" y="240538"/>
                  </a:lnTo>
                  <a:lnTo>
                    <a:pt x="93192" y="274967"/>
                  </a:lnTo>
                  <a:lnTo>
                    <a:pt x="0" y="274967"/>
                  </a:lnTo>
                  <a:lnTo>
                    <a:pt x="0" y="297929"/>
                  </a:lnTo>
                  <a:lnTo>
                    <a:pt x="94564" y="297929"/>
                  </a:lnTo>
                  <a:lnTo>
                    <a:pt x="97751" y="324231"/>
                  </a:lnTo>
                  <a:lnTo>
                    <a:pt x="100799" y="332359"/>
                  </a:lnTo>
                  <a:lnTo>
                    <a:pt x="25450" y="332359"/>
                  </a:lnTo>
                  <a:lnTo>
                    <a:pt x="25450" y="355320"/>
                  </a:lnTo>
                  <a:lnTo>
                    <a:pt x="109423" y="355320"/>
                  </a:lnTo>
                  <a:lnTo>
                    <a:pt x="112712" y="364070"/>
                  </a:lnTo>
                  <a:lnTo>
                    <a:pt x="136182" y="399211"/>
                  </a:lnTo>
                  <a:lnTo>
                    <a:pt x="166979" y="428523"/>
                  </a:lnTo>
                  <a:lnTo>
                    <a:pt x="203898" y="450875"/>
                  </a:lnTo>
                  <a:lnTo>
                    <a:pt x="245757" y="465112"/>
                  </a:lnTo>
                  <a:lnTo>
                    <a:pt x="291350" y="470103"/>
                  </a:lnTo>
                  <a:lnTo>
                    <a:pt x="336956" y="465061"/>
                  </a:lnTo>
                  <a:lnTo>
                    <a:pt x="378815" y="450773"/>
                  </a:lnTo>
                  <a:lnTo>
                    <a:pt x="415734" y="428396"/>
                  </a:lnTo>
                  <a:lnTo>
                    <a:pt x="446532" y="399046"/>
                  </a:lnTo>
                  <a:lnTo>
                    <a:pt x="470001" y="363880"/>
                  </a:lnTo>
                  <a:lnTo>
                    <a:pt x="484949" y="324015"/>
                  </a:lnTo>
                  <a:lnTo>
                    <a:pt x="490207" y="280593"/>
                  </a:lnTo>
                  <a:close/>
                </a:path>
                <a:path w="580390" h="550544">
                  <a:moveTo>
                    <a:pt x="579805" y="274967"/>
                  </a:moveTo>
                  <a:lnTo>
                    <a:pt x="575919" y="230365"/>
                  </a:lnTo>
                  <a:lnTo>
                    <a:pt x="564718" y="187617"/>
                  </a:lnTo>
                  <a:lnTo>
                    <a:pt x="546696" y="147472"/>
                  </a:lnTo>
                  <a:lnTo>
                    <a:pt x="522312" y="110629"/>
                  </a:lnTo>
                  <a:lnTo>
                    <a:pt x="492048" y="77812"/>
                  </a:lnTo>
                  <a:lnTo>
                    <a:pt x="456387" y="49745"/>
                  </a:lnTo>
                  <a:lnTo>
                    <a:pt x="415785" y="27139"/>
                  </a:lnTo>
                  <a:lnTo>
                    <a:pt x="371843" y="11036"/>
                  </a:lnTo>
                  <a:lnTo>
                    <a:pt x="326948" y="2070"/>
                  </a:lnTo>
                  <a:lnTo>
                    <a:pt x="281927" y="0"/>
                  </a:lnTo>
                  <a:lnTo>
                    <a:pt x="237540" y="4546"/>
                  </a:lnTo>
                  <a:lnTo>
                    <a:pt x="194614" y="15455"/>
                  </a:lnTo>
                  <a:lnTo>
                    <a:pt x="153936" y="32461"/>
                  </a:lnTo>
                  <a:lnTo>
                    <a:pt x="116293" y="55283"/>
                  </a:lnTo>
                  <a:lnTo>
                    <a:pt x="82486" y="83667"/>
                  </a:lnTo>
                  <a:lnTo>
                    <a:pt x="53301" y="117348"/>
                  </a:lnTo>
                  <a:lnTo>
                    <a:pt x="29540" y="156057"/>
                  </a:lnTo>
                  <a:lnTo>
                    <a:pt x="51257" y="165925"/>
                  </a:lnTo>
                  <a:lnTo>
                    <a:pt x="77190" y="124980"/>
                  </a:lnTo>
                  <a:lnTo>
                    <a:pt x="110134" y="89992"/>
                  </a:lnTo>
                  <a:lnTo>
                    <a:pt x="148996" y="61607"/>
                  </a:lnTo>
                  <a:lnTo>
                    <a:pt x="192671" y="40513"/>
                  </a:lnTo>
                  <a:lnTo>
                    <a:pt x="240055" y="27343"/>
                  </a:lnTo>
                  <a:lnTo>
                    <a:pt x="290055" y="22758"/>
                  </a:lnTo>
                  <a:lnTo>
                    <a:pt x="337743" y="26771"/>
                  </a:lnTo>
                  <a:lnTo>
                    <a:pt x="382651" y="38455"/>
                  </a:lnTo>
                  <a:lnTo>
                    <a:pt x="424002" y="57086"/>
                  </a:lnTo>
                  <a:lnTo>
                    <a:pt x="461060" y="81953"/>
                  </a:lnTo>
                  <a:lnTo>
                    <a:pt x="493077" y="112344"/>
                  </a:lnTo>
                  <a:lnTo>
                    <a:pt x="519303" y="147561"/>
                  </a:lnTo>
                  <a:lnTo>
                    <a:pt x="538975" y="186880"/>
                  </a:lnTo>
                  <a:lnTo>
                    <a:pt x="551357" y="229590"/>
                  </a:lnTo>
                  <a:lnTo>
                    <a:pt x="555688" y="274967"/>
                  </a:lnTo>
                  <a:lnTo>
                    <a:pt x="552589" y="313982"/>
                  </a:lnTo>
                  <a:lnTo>
                    <a:pt x="543204" y="351840"/>
                  </a:lnTo>
                  <a:lnTo>
                    <a:pt x="527761" y="387845"/>
                  </a:lnTo>
                  <a:lnTo>
                    <a:pt x="506488" y="421322"/>
                  </a:lnTo>
                  <a:lnTo>
                    <a:pt x="526021" y="434759"/>
                  </a:lnTo>
                  <a:lnTo>
                    <a:pt x="549249" y="398195"/>
                  </a:lnTo>
                  <a:lnTo>
                    <a:pt x="566115" y="358889"/>
                  </a:lnTo>
                  <a:lnTo>
                    <a:pt x="576389" y="317563"/>
                  </a:lnTo>
                  <a:lnTo>
                    <a:pt x="579805" y="274967"/>
                  </a:lnTo>
                  <a:close/>
                </a:path>
              </a:pathLst>
            </a:custGeom>
            <a:solidFill>
              <a:srgbClr val="232F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599" y="1455905"/>
              <a:ext cx="419569" cy="40013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793576" y="1281340"/>
            <a:ext cx="452755" cy="574675"/>
            <a:chOff x="2793576" y="1281340"/>
            <a:chExt cx="452755" cy="574675"/>
          </a:xfrm>
        </p:grpSpPr>
        <p:sp>
          <p:nvSpPr>
            <p:cNvPr id="22" name="object 22"/>
            <p:cNvSpPr/>
            <p:nvPr/>
          </p:nvSpPr>
          <p:spPr>
            <a:xfrm>
              <a:off x="2806239" y="1359664"/>
              <a:ext cx="427355" cy="483870"/>
            </a:xfrm>
            <a:custGeom>
              <a:avLst/>
              <a:gdLst/>
              <a:ahLst/>
              <a:cxnLst/>
              <a:rect l="l" t="t" r="r" b="b"/>
              <a:pathLst>
                <a:path w="427355" h="483869">
                  <a:moveTo>
                    <a:pt x="0" y="0"/>
                  </a:moveTo>
                  <a:lnTo>
                    <a:pt x="0" y="391742"/>
                  </a:lnTo>
                  <a:lnTo>
                    <a:pt x="0" y="416806"/>
                  </a:lnTo>
                  <a:lnTo>
                    <a:pt x="10893" y="437873"/>
                  </a:lnTo>
                  <a:lnTo>
                    <a:pt x="41225" y="456170"/>
                  </a:lnTo>
                  <a:lnTo>
                    <a:pt x="87476" y="470599"/>
                  </a:lnTo>
                  <a:lnTo>
                    <a:pt x="146127" y="480062"/>
                  </a:lnTo>
                  <a:lnTo>
                    <a:pt x="213656" y="483460"/>
                  </a:lnTo>
                  <a:lnTo>
                    <a:pt x="281185" y="480062"/>
                  </a:lnTo>
                  <a:lnTo>
                    <a:pt x="339835" y="470599"/>
                  </a:lnTo>
                  <a:lnTo>
                    <a:pt x="386087" y="456170"/>
                  </a:lnTo>
                  <a:lnTo>
                    <a:pt x="416419" y="437873"/>
                  </a:lnTo>
                  <a:lnTo>
                    <a:pt x="427312" y="416806"/>
                  </a:lnTo>
                  <a:lnTo>
                    <a:pt x="427312" y="396200"/>
                  </a:lnTo>
                  <a:lnTo>
                    <a:pt x="427312" y="0"/>
                  </a:lnTo>
                </a:path>
                <a:path w="427355" h="483869">
                  <a:moveTo>
                    <a:pt x="0" y="0"/>
                  </a:moveTo>
                  <a:lnTo>
                    <a:pt x="0" y="391742"/>
                  </a:lnTo>
                  <a:lnTo>
                    <a:pt x="0" y="416806"/>
                  </a:lnTo>
                  <a:lnTo>
                    <a:pt x="10893" y="437873"/>
                  </a:lnTo>
                  <a:lnTo>
                    <a:pt x="41225" y="456170"/>
                  </a:lnTo>
                  <a:lnTo>
                    <a:pt x="87476" y="470599"/>
                  </a:lnTo>
                  <a:lnTo>
                    <a:pt x="146127" y="480062"/>
                  </a:lnTo>
                  <a:lnTo>
                    <a:pt x="213656" y="483460"/>
                  </a:lnTo>
                  <a:lnTo>
                    <a:pt x="281185" y="480062"/>
                  </a:lnTo>
                  <a:lnTo>
                    <a:pt x="339835" y="470599"/>
                  </a:lnTo>
                  <a:lnTo>
                    <a:pt x="386087" y="456170"/>
                  </a:lnTo>
                  <a:lnTo>
                    <a:pt x="416419" y="437873"/>
                  </a:lnTo>
                  <a:lnTo>
                    <a:pt x="427312" y="416806"/>
                  </a:lnTo>
                  <a:lnTo>
                    <a:pt x="427312" y="396200"/>
                  </a:lnTo>
                  <a:lnTo>
                    <a:pt x="427312" y="0"/>
                  </a:lnTo>
                </a:path>
              </a:pathLst>
            </a:custGeom>
            <a:ln w="24814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06237" y="1293021"/>
              <a:ext cx="427355" cy="133350"/>
            </a:xfrm>
            <a:custGeom>
              <a:avLst/>
              <a:gdLst/>
              <a:ahLst/>
              <a:cxnLst/>
              <a:rect l="l" t="t" r="r" b="b"/>
              <a:pathLst>
                <a:path w="427355" h="133350">
                  <a:moveTo>
                    <a:pt x="427312" y="66642"/>
                  </a:moveTo>
                  <a:lnTo>
                    <a:pt x="386087" y="105994"/>
                  </a:lnTo>
                  <a:lnTo>
                    <a:pt x="339835" y="120418"/>
                  </a:lnTo>
                  <a:lnTo>
                    <a:pt x="281185" y="129877"/>
                  </a:lnTo>
                  <a:lnTo>
                    <a:pt x="213656" y="133273"/>
                  </a:lnTo>
                  <a:lnTo>
                    <a:pt x="146127" y="129877"/>
                  </a:lnTo>
                  <a:lnTo>
                    <a:pt x="87476" y="120418"/>
                  </a:lnTo>
                  <a:lnTo>
                    <a:pt x="41225" y="105994"/>
                  </a:lnTo>
                  <a:lnTo>
                    <a:pt x="10893" y="87703"/>
                  </a:lnTo>
                  <a:lnTo>
                    <a:pt x="0" y="66642"/>
                  </a:lnTo>
                  <a:lnTo>
                    <a:pt x="10893" y="45576"/>
                  </a:lnTo>
                  <a:lnTo>
                    <a:pt x="41225" y="27282"/>
                  </a:lnTo>
                  <a:lnTo>
                    <a:pt x="87476" y="12856"/>
                  </a:lnTo>
                  <a:lnTo>
                    <a:pt x="146127" y="3396"/>
                  </a:lnTo>
                  <a:lnTo>
                    <a:pt x="213656" y="0"/>
                  </a:lnTo>
                  <a:lnTo>
                    <a:pt x="281185" y="3396"/>
                  </a:lnTo>
                  <a:lnTo>
                    <a:pt x="339835" y="12856"/>
                  </a:lnTo>
                  <a:lnTo>
                    <a:pt x="386087" y="27282"/>
                  </a:lnTo>
                  <a:lnTo>
                    <a:pt x="416419" y="45576"/>
                  </a:lnTo>
                  <a:lnTo>
                    <a:pt x="427312" y="66642"/>
                  </a:lnTo>
                  <a:close/>
                </a:path>
              </a:pathLst>
            </a:custGeom>
            <a:ln w="23256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7245" y="1457677"/>
              <a:ext cx="345298" cy="286389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839345" y="1276794"/>
            <a:ext cx="622935" cy="577850"/>
            <a:chOff x="3839345" y="1276794"/>
            <a:chExt cx="622935" cy="577850"/>
          </a:xfrm>
        </p:grpSpPr>
        <p:sp>
          <p:nvSpPr>
            <p:cNvPr id="26" name="object 26"/>
            <p:cNvSpPr/>
            <p:nvPr/>
          </p:nvSpPr>
          <p:spPr>
            <a:xfrm>
              <a:off x="3916954" y="1281557"/>
              <a:ext cx="544830" cy="573405"/>
            </a:xfrm>
            <a:custGeom>
              <a:avLst/>
              <a:gdLst/>
              <a:ahLst/>
              <a:cxnLst/>
              <a:rect l="l" t="t" r="r" b="b"/>
              <a:pathLst>
                <a:path w="544829" h="573405">
                  <a:moveTo>
                    <a:pt x="331914" y="0"/>
                  </a:moveTo>
                  <a:lnTo>
                    <a:pt x="235469" y="60021"/>
                  </a:lnTo>
                  <a:lnTo>
                    <a:pt x="235469" y="219052"/>
                  </a:lnTo>
                  <a:lnTo>
                    <a:pt x="312419" y="265222"/>
                  </a:lnTo>
                  <a:lnTo>
                    <a:pt x="81055" y="386290"/>
                  </a:lnTo>
                  <a:lnTo>
                    <a:pt x="0" y="433487"/>
                  </a:lnTo>
                  <a:lnTo>
                    <a:pt x="0" y="497612"/>
                  </a:lnTo>
                  <a:lnTo>
                    <a:pt x="108244" y="573023"/>
                  </a:lnTo>
                  <a:lnTo>
                    <a:pt x="193916" y="573023"/>
                  </a:lnTo>
                  <a:lnTo>
                    <a:pt x="239572" y="541731"/>
                  </a:lnTo>
                  <a:lnTo>
                    <a:pt x="280614" y="573023"/>
                  </a:lnTo>
                  <a:lnTo>
                    <a:pt x="361668" y="573023"/>
                  </a:lnTo>
                  <a:lnTo>
                    <a:pt x="470937" y="506333"/>
                  </a:lnTo>
                  <a:lnTo>
                    <a:pt x="470937" y="422714"/>
                  </a:lnTo>
                  <a:lnTo>
                    <a:pt x="544810" y="358076"/>
                  </a:lnTo>
                  <a:lnTo>
                    <a:pt x="544810" y="242650"/>
                  </a:lnTo>
                  <a:lnTo>
                    <a:pt x="463242" y="175959"/>
                  </a:lnTo>
                  <a:lnTo>
                    <a:pt x="463242" y="88237"/>
                  </a:lnTo>
                  <a:lnTo>
                    <a:pt x="331914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44109" y="1281557"/>
              <a:ext cx="308610" cy="429259"/>
            </a:xfrm>
            <a:custGeom>
              <a:avLst/>
              <a:gdLst/>
              <a:ahLst/>
              <a:cxnLst/>
              <a:rect l="l" t="t" r="r" b="b"/>
              <a:pathLst>
                <a:path w="308610" h="429260">
                  <a:moveTo>
                    <a:pt x="214947" y="0"/>
                  </a:moveTo>
                  <a:lnTo>
                    <a:pt x="72845" y="90288"/>
                  </a:lnTo>
                  <a:lnTo>
                    <a:pt x="72845" y="175959"/>
                  </a:lnTo>
                  <a:lnTo>
                    <a:pt x="0" y="235981"/>
                  </a:lnTo>
                  <a:lnTo>
                    <a:pt x="0" y="363719"/>
                  </a:lnTo>
                  <a:lnTo>
                    <a:pt x="80540" y="428870"/>
                  </a:lnTo>
                  <a:lnTo>
                    <a:pt x="308314" y="60021"/>
                  </a:lnTo>
                  <a:lnTo>
                    <a:pt x="214947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44109" y="1281557"/>
              <a:ext cx="308610" cy="429259"/>
            </a:xfrm>
            <a:custGeom>
              <a:avLst/>
              <a:gdLst/>
              <a:ahLst/>
              <a:cxnLst/>
              <a:rect l="l" t="t" r="r" b="b"/>
              <a:pathLst>
                <a:path w="308610" h="429260">
                  <a:moveTo>
                    <a:pt x="308315" y="60021"/>
                  </a:moveTo>
                  <a:lnTo>
                    <a:pt x="214948" y="0"/>
                  </a:lnTo>
                  <a:lnTo>
                    <a:pt x="72846" y="90288"/>
                  </a:lnTo>
                  <a:lnTo>
                    <a:pt x="72846" y="175959"/>
                  </a:lnTo>
                  <a:lnTo>
                    <a:pt x="0" y="235981"/>
                  </a:lnTo>
                  <a:lnTo>
                    <a:pt x="0" y="363718"/>
                  </a:lnTo>
                  <a:lnTo>
                    <a:pt x="80541" y="42887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096506" y="1557039"/>
              <a:ext cx="60325" cy="266700"/>
            </a:xfrm>
            <a:custGeom>
              <a:avLst/>
              <a:gdLst/>
              <a:ahLst/>
              <a:cxnLst/>
              <a:rect l="l" t="t" r="r" b="b"/>
              <a:pathLst>
                <a:path w="60325" h="266700">
                  <a:moveTo>
                    <a:pt x="0" y="0"/>
                  </a:moveTo>
                  <a:lnTo>
                    <a:pt x="60021" y="266247"/>
                  </a:lnTo>
                  <a:lnTo>
                    <a:pt x="60021" y="45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096506" y="1557039"/>
              <a:ext cx="60325" cy="266700"/>
            </a:xfrm>
            <a:custGeom>
              <a:avLst/>
              <a:gdLst/>
              <a:ahLst/>
              <a:cxnLst/>
              <a:rect l="l" t="t" r="r" b="b"/>
              <a:pathLst>
                <a:path w="60325" h="266700">
                  <a:moveTo>
                    <a:pt x="0" y="0"/>
                  </a:moveTo>
                  <a:lnTo>
                    <a:pt x="60021" y="45144"/>
                  </a:lnTo>
                  <a:lnTo>
                    <a:pt x="60021" y="26624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990827" y="1668874"/>
              <a:ext cx="161925" cy="90805"/>
            </a:xfrm>
            <a:custGeom>
              <a:avLst/>
              <a:gdLst/>
              <a:ahLst/>
              <a:cxnLst/>
              <a:rect l="l" t="t" r="r" b="b"/>
              <a:pathLst>
                <a:path w="161925" h="90805">
                  <a:moveTo>
                    <a:pt x="161596" y="0"/>
                  </a:moveTo>
                  <a:lnTo>
                    <a:pt x="0" y="90288"/>
                  </a:lnTo>
                  <a:lnTo>
                    <a:pt x="136346" y="14560"/>
                  </a:lnTo>
                  <a:lnTo>
                    <a:pt x="161596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990827" y="1668874"/>
              <a:ext cx="161925" cy="90805"/>
            </a:xfrm>
            <a:custGeom>
              <a:avLst/>
              <a:gdLst/>
              <a:ahLst/>
              <a:cxnLst/>
              <a:rect l="l" t="t" r="r" b="b"/>
              <a:pathLst>
                <a:path w="161925" h="90805">
                  <a:moveTo>
                    <a:pt x="161596" y="0"/>
                  </a:moveTo>
                  <a:lnTo>
                    <a:pt x="136346" y="14560"/>
                  </a:lnTo>
                  <a:lnTo>
                    <a:pt x="80798" y="45547"/>
                  </a:lnTo>
                  <a:lnTo>
                    <a:pt x="25249" y="76331"/>
                  </a:lnTo>
                  <a:lnTo>
                    <a:pt x="0" y="9028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01600" y="1782761"/>
              <a:ext cx="92075" cy="54610"/>
            </a:xfrm>
            <a:custGeom>
              <a:avLst/>
              <a:gdLst/>
              <a:ahLst/>
              <a:cxnLst/>
              <a:rect l="l" t="t" r="r" b="b"/>
              <a:pathLst>
                <a:path w="92075" h="54610">
                  <a:moveTo>
                    <a:pt x="91827" y="0"/>
                  </a:moveTo>
                  <a:lnTo>
                    <a:pt x="0" y="54377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001600" y="1782760"/>
              <a:ext cx="92075" cy="54610"/>
            </a:xfrm>
            <a:custGeom>
              <a:avLst/>
              <a:gdLst/>
              <a:ahLst/>
              <a:cxnLst/>
              <a:rect l="l" t="t" r="r" b="b"/>
              <a:pathLst>
                <a:path w="92075" h="54610">
                  <a:moveTo>
                    <a:pt x="0" y="54378"/>
                  </a:moveTo>
                  <a:lnTo>
                    <a:pt x="9182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920032" y="1583203"/>
              <a:ext cx="155575" cy="128905"/>
            </a:xfrm>
            <a:custGeom>
              <a:avLst/>
              <a:gdLst/>
              <a:ahLst/>
              <a:cxnLst/>
              <a:rect l="l" t="t" r="r" b="b"/>
              <a:pathLst>
                <a:path w="155575" h="128905">
                  <a:moveTo>
                    <a:pt x="80542" y="0"/>
                  </a:moveTo>
                  <a:lnTo>
                    <a:pt x="0" y="51300"/>
                  </a:lnTo>
                  <a:lnTo>
                    <a:pt x="155440" y="128764"/>
                  </a:lnTo>
                  <a:lnTo>
                    <a:pt x="155440" y="44630"/>
                  </a:lnTo>
                  <a:lnTo>
                    <a:pt x="80542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20032" y="1583203"/>
              <a:ext cx="155575" cy="128905"/>
            </a:xfrm>
            <a:custGeom>
              <a:avLst/>
              <a:gdLst/>
              <a:ahLst/>
              <a:cxnLst/>
              <a:rect l="l" t="t" r="r" b="b"/>
              <a:pathLst>
                <a:path w="155575" h="128905">
                  <a:moveTo>
                    <a:pt x="155440" y="128764"/>
                  </a:moveTo>
                  <a:lnTo>
                    <a:pt x="155440" y="44631"/>
                  </a:lnTo>
                  <a:lnTo>
                    <a:pt x="80541" y="0"/>
                  </a:lnTo>
                  <a:lnTo>
                    <a:pt x="0" y="5130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920032" y="1459569"/>
              <a:ext cx="80645" cy="121285"/>
            </a:xfrm>
            <a:custGeom>
              <a:avLst/>
              <a:gdLst/>
              <a:ahLst/>
              <a:cxnLst/>
              <a:rect l="l" t="t" r="r" b="b"/>
              <a:pathLst>
                <a:path w="80645" h="121284">
                  <a:moveTo>
                    <a:pt x="0" y="0"/>
                  </a:moveTo>
                  <a:lnTo>
                    <a:pt x="80542" y="121069"/>
                  </a:lnTo>
                  <a:lnTo>
                    <a:pt x="80542" y="51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920032" y="1459569"/>
              <a:ext cx="80645" cy="121285"/>
            </a:xfrm>
            <a:custGeom>
              <a:avLst/>
              <a:gdLst/>
              <a:ahLst/>
              <a:cxnLst/>
              <a:rect l="l" t="t" r="r" b="b"/>
              <a:pathLst>
                <a:path w="80645" h="121284">
                  <a:moveTo>
                    <a:pt x="0" y="0"/>
                  </a:moveTo>
                  <a:lnTo>
                    <a:pt x="80542" y="51813"/>
                  </a:lnTo>
                  <a:lnTo>
                    <a:pt x="80542" y="12106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000574" y="1370818"/>
              <a:ext cx="74930" cy="140970"/>
            </a:xfrm>
            <a:custGeom>
              <a:avLst/>
              <a:gdLst/>
              <a:ahLst/>
              <a:cxnLst/>
              <a:rect l="l" t="t" r="r" b="b"/>
              <a:pathLst>
                <a:path w="74929" h="140969">
                  <a:moveTo>
                    <a:pt x="74898" y="0"/>
                  </a:moveTo>
                  <a:lnTo>
                    <a:pt x="0" y="140563"/>
                  </a:lnTo>
                  <a:lnTo>
                    <a:pt x="74898" y="95418"/>
                  </a:lnTo>
                  <a:lnTo>
                    <a:pt x="74898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000574" y="1370818"/>
              <a:ext cx="74930" cy="140970"/>
            </a:xfrm>
            <a:custGeom>
              <a:avLst/>
              <a:gdLst/>
              <a:ahLst/>
              <a:cxnLst/>
              <a:rect l="l" t="t" r="r" b="b"/>
              <a:pathLst>
                <a:path w="74929" h="140969">
                  <a:moveTo>
                    <a:pt x="0" y="140563"/>
                  </a:moveTo>
                  <a:lnTo>
                    <a:pt x="74898" y="95418"/>
                  </a:lnTo>
                  <a:lnTo>
                    <a:pt x="7489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998009" y="1325675"/>
              <a:ext cx="0" cy="122555"/>
            </a:xfrm>
            <a:custGeom>
              <a:avLst/>
              <a:gdLst/>
              <a:ahLst/>
              <a:cxnLst/>
              <a:rect l="l" t="t" r="r" b="b"/>
              <a:pathLst>
                <a:path w="0" h="122555">
                  <a:moveTo>
                    <a:pt x="0" y="0"/>
                  </a:moveTo>
                  <a:lnTo>
                    <a:pt x="1" y="122093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998009" y="1325675"/>
              <a:ext cx="0" cy="122555"/>
            </a:xfrm>
            <a:custGeom>
              <a:avLst/>
              <a:gdLst/>
              <a:ahLst/>
              <a:cxnLst/>
              <a:rect l="l" t="t" r="r" b="b"/>
              <a:pathLst>
                <a:path w="0" h="122555">
                  <a:moveTo>
                    <a:pt x="0" y="0"/>
                  </a:moveTo>
                  <a:lnTo>
                    <a:pt x="1" y="12209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251947" y="141698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 h="0">
                  <a:moveTo>
                    <a:pt x="125172" y="0"/>
                  </a:moveTo>
                  <a:lnTo>
                    <a:pt x="0" y="1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251946" y="141698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 h="0">
                  <a:moveTo>
                    <a:pt x="125173" y="0"/>
                  </a:moveTo>
                  <a:lnTo>
                    <a:pt x="0" y="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350443" y="1603209"/>
              <a:ext cx="85725" cy="58419"/>
            </a:xfrm>
            <a:custGeom>
              <a:avLst/>
              <a:gdLst/>
              <a:ahLst/>
              <a:cxnLst/>
              <a:rect l="l" t="t" r="r" b="b"/>
              <a:pathLst>
                <a:path w="85725" h="58419">
                  <a:moveTo>
                    <a:pt x="0" y="0"/>
                  </a:moveTo>
                  <a:lnTo>
                    <a:pt x="85671" y="57969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350442" y="1603210"/>
              <a:ext cx="85725" cy="58419"/>
            </a:xfrm>
            <a:custGeom>
              <a:avLst/>
              <a:gdLst/>
              <a:ahLst/>
              <a:cxnLst/>
              <a:rect l="l" t="t" r="r" b="b"/>
              <a:pathLst>
                <a:path w="85725" h="58419">
                  <a:moveTo>
                    <a:pt x="85672" y="5796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164223" y="1736590"/>
              <a:ext cx="88265" cy="0"/>
            </a:xfrm>
            <a:custGeom>
              <a:avLst/>
              <a:gdLst/>
              <a:ahLst/>
              <a:cxnLst/>
              <a:rect l="l" t="t" r="r" b="b"/>
              <a:pathLst>
                <a:path w="88264" h="0">
                  <a:moveTo>
                    <a:pt x="87723" y="0"/>
                  </a:moveTo>
                  <a:lnTo>
                    <a:pt x="0" y="0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164223" y="1736590"/>
              <a:ext cx="88265" cy="0"/>
            </a:xfrm>
            <a:custGeom>
              <a:avLst/>
              <a:gdLst/>
              <a:ahLst/>
              <a:cxnLst/>
              <a:rect l="l" t="t" r="r" b="b"/>
              <a:pathLst>
                <a:path w="88264" h="0">
                  <a:moveTo>
                    <a:pt x="0" y="0"/>
                  </a:moveTo>
                  <a:lnTo>
                    <a:pt x="87724" y="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847186" y="1541136"/>
              <a:ext cx="85725" cy="42545"/>
            </a:xfrm>
            <a:custGeom>
              <a:avLst/>
              <a:gdLst/>
              <a:ahLst/>
              <a:cxnLst/>
              <a:rect l="l" t="t" r="r" b="b"/>
              <a:pathLst>
                <a:path w="85725" h="42544">
                  <a:moveTo>
                    <a:pt x="85671" y="0"/>
                  </a:moveTo>
                  <a:lnTo>
                    <a:pt x="0" y="42066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847186" y="1541136"/>
              <a:ext cx="85725" cy="42545"/>
            </a:xfrm>
            <a:custGeom>
              <a:avLst/>
              <a:gdLst/>
              <a:ahLst/>
              <a:cxnLst/>
              <a:rect l="l" t="t" r="r" b="b"/>
              <a:pathLst>
                <a:path w="85725" h="42544">
                  <a:moveTo>
                    <a:pt x="85672" y="0"/>
                  </a:moveTo>
                  <a:lnTo>
                    <a:pt x="0" y="4206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844108" y="1541136"/>
              <a:ext cx="88900" cy="44450"/>
            </a:xfrm>
            <a:custGeom>
              <a:avLst/>
              <a:gdLst/>
              <a:ahLst/>
              <a:cxnLst/>
              <a:rect l="l" t="t" r="r" b="b"/>
              <a:pathLst>
                <a:path w="88900" h="44450">
                  <a:moveTo>
                    <a:pt x="88750" y="0"/>
                  </a:moveTo>
                  <a:lnTo>
                    <a:pt x="0" y="44117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844108" y="1541136"/>
              <a:ext cx="88900" cy="44450"/>
            </a:xfrm>
            <a:custGeom>
              <a:avLst/>
              <a:gdLst/>
              <a:ahLst/>
              <a:cxnLst/>
              <a:rect l="l" t="t" r="r" b="b"/>
              <a:pathLst>
                <a:path w="88900" h="44450">
                  <a:moveTo>
                    <a:pt x="88750" y="0"/>
                  </a:moveTo>
                  <a:lnTo>
                    <a:pt x="0" y="4411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000574" y="1511382"/>
              <a:ext cx="0" cy="72390"/>
            </a:xfrm>
            <a:custGeom>
              <a:avLst/>
              <a:gdLst/>
              <a:ahLst/>
              <a:cxnLst/>
              <a:rect l="l" t="t" r="r" b="b"/>
              <a:pathLst>
                <a:path w="0" h="72390">
                  <a:moveTo>
                    <a:pt x="0" y="0"/>
                  </a:moveTo>
                  <a:lnTo>
                    <a:pt x="1" y="71819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000574" y="1511382"/>
              <a:ext cx="0" cy="72390"/>
            </a:xfrm>
            <a:custGeom>
              <a:avLst/>
              <a:gdLst/>
              <a:ahLst/>
              <a:cxnLst/>
              <a:rect l="l" t="t" r="r" b="b"/>
              <a:pathLst>
                <a:path w="0" h="72390">
                  <a:moveTo>
                    <a:pt x="0" y="0"/>
                  </a:moveTo>
                  <a:lnTo>
                    <a:pt x="1" y="7182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998009" y="1320031"/>
              <a:ext cx="0" cy="128270"/>
            </a:xfrm>
            <a:custGeom>
              <a:avLst/>
              <a:gdLst/>
              <a:ahLst/>
              <a:cxnLst/>
              <a:rect l="l" t="t" r="r" b="b"/>
              <a:pathLst>
                <a:path w="0" h="128269">
                  <a:moveTo>
                    <a:pt x="0" y="0"/>
                  </a:moveTo>
                  <a:lnTo>
                    <a:pt x="1" y="127737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998009" y="1320031"/>
              <a:ext cx="0" cy="128270"/>
            </a:xfrm>
            <a:custGeom>
              <a:avLst/>
              <a:gdLst/>
              <a:ahLst/>
              <a:cxnLst/>
              <a:rect l="l" t="t" r="r" b="b"/>
              <a:pathLst>
                <a:path w="0" h="128269">
                  <a:moveTo>
                    <a:pt x="0" y="0"/>
                  </a:moveTo>
                  <a:lnTo>
                    <a:pt x="1" y="12773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156528" y="1736590"/>
              <a:ext cx="95885" cy="0"/>
            </a:xfrm>
            <a:custGeom>
              <a:avLst/>
              <a:gdLst/>
              <a:ahLst/>
              <a:cxnLst/>
              <a:rect l="l" t="t" r="r" b="b"/>
              <a:pathLst>
                <a:path w="95885" h="0">
                  <a:moveTo>
                    <a:pt x="95418" y="0"/>
                  </a:moveTo>
                  <a:lnTo>
                    <a:pt x="0" y="0"/>
                  </a:lnTo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156528" y="1736590"/>
              <a:ext cx="95885" cy="0"/>
            </a:xfrm>
            <a:custGeom>
              <a:avLst/>
              <a:gdLst/>
              <a:ahLst/>
              <a:cxnLst/>
              <a:rect l="l" t="t" r="r" b="b"/>
              <a:pathLst>
                <a:path w="95885" h="0">
                  <a:moveTo>
                    <a:pt x="0" y="0"/>
                  </a:moveTo>
                  <a:lnTo>
                    <a:pt x="95419" y="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327357" y="1577046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25906" y="0"/>
                  </a:moveTo>
                  <a:lnTo>
                    <a:pt x="15822" y="2076"/>
                  </a:lnTo>
                  <a:lnTo>
                    <a:pt x="7587" y="7738"/>
                  </a:lnTo>
                  <a:lnTo>
                    <a:pt x="2035" y="16136"/>
                  </a:lnTo>
                  <a:lnTo>
                    <a:pt x="0" y="26419"/>
                  </a:lnTo>
                  <a:lnTo>
                    <a:pt x="2035" y="36703"/>
                  </a:lnTo>
                  <a:lnTo>
                    <a:pt x="7587" y="45101"/>
                  </a:lnTo>
                  <a:lnTo>
                    <a:pt x="15822" y="50763"/>
                  </a:lnTo>
                  <a:lnTo>
                    <a:pt x="25906" y="52839"/>
                  </a:lnTo>
                  <a:lnTo>
                    <a:pt x="35990" y="50763"/>
                  </a:lnTo>
                  <a:lnTo>
                    <a:pt x="44225" y="45101"/>
                  </a:lnTo>
                  <a:lnTo>
                    <a:pt x="49777" y="36703"/>
                  </a:lnTo>
                  <a:lnTo>
                    <a:pt x="51813" y="26419"/>
                  </a:lnTo>
                  <a:lnTo>
                    <a:pt x="49777" y="16136"/>
                  </a:lnTo>
                  <a:lnTo>
                    <a:pt x="44225" y="7738"/>
                  </a:lnTo>
                  <a:lnTo>
                    <a:pt x="35990" y="2076"/>
                  </a:lnTo>
                  <a:lnTo>
                    <a:pt x="25906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327357" y="1577046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26419"/>
                  </a:moveTo>
                  <a:lnTo>
                    <a:pt x="2035" y="16135"/>
                  </a:lnTo>
                  <a:lnTo>
                    <a:pt x="7587" y="7738"/>
                  </a:lnTo>
                  <a:lnTo>
                    <a:pt x="15822" y="2076"/>
                  </a:lnTo>
                  <a:lnTo>
                    <a:pt x="25906" y="0"/>
                  </a:lnTo>
                  <a:lnTo>
                    <a:pt x="35990" y="2076"/>
                  </a:lnTo>
                  <a:lnTo>
                    <a:pt x="44225" y="7738"/>
                  </a:lnTo>
                  <a:lnTo>
                    <a:pt x="49777" y="16135"/>
                  </a:lnTo>
                  <a:lnTo>
                    <a:pt x="51813" y="26419"/>
                  </a:lnTo>
                  <a:lnTo>
                    <a:pt x="49777" y="36703"/>
                  </a:lnTo>
                  <a:lnTo>
                    <a:pt x="44225" y="45100"/>
                  </a:lnTo>
                  <a:lnTo>
                    <a:pt x="35990" y="50762"/>
                  </a:lnTo>
                  <a:lnTo>
                    <a:pt x="25906" y="52839"/>
                  </a:lnTo>
                  <a:lnTo>
                    <a:pt x="15822" y="50762"/>
                  </a:lnTo>
                  <a:lnTo>
                    <a:pt x="7587" y="45100"/>
                  </a:lnTo>
                  <a:lnTo>
                    <a:pt x="2035" y="36703"/>
                  </a:lnTo>
                  <a:lnTo>
                    <a:pt x="0" y="2641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203210" y="1520102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40">
                  <a:moveTo>
                    <a:pt x="25906" y="0"/>
                  </a:moveTo>
                  <a:lnTo>
                    <a:pt x="15822" y="2076"/>
                  </a:lnTo>
                  <a:lnTo>
                    <a:pt x="7587" y="7738"/>
                  </a:lnTo>
                  <a:lnTo>
                    <a:pt x="2035" y="16136"/>
                  </a:lnTo>
                  <a:lnTo>
                    <a:pt x="0" y="26419"/>
                  </a:lnTo>
                  <a:lnTo>
                    <a:pt x="2035" y="36703"/>
                  </a:lnTo>
                  <a:lnTo>
                    <a:pt x="7587" y="45101"/>
                  </a:lnTo>
                  <a:lnTo>
                    <a:pt x="15822" y="50763"/>
                  </a:lnTo>
                  <a:lnTo>
                    <a:pt x="25906" y="52839"/>
                  </a:lnTo>
                  <a:lnTo>
                    <a:pt x="35990" y="50763"/>
                  </a:lnTo>
                  <a:lnTo>
                    <a:pt x="44225" y="45101"/>
                  </a:lnTo>
                  <a:lnTo>
                    <a:pt x="49777" y="36703"/>
                  </a:lnTo>
                  <a:lnTo>
                    <a:pt x="51813" y="26419"/>
                  </a:lnTo>
                  <a:lnTo>
                    <a:pt x="49777" y="16136"/>
                  </a:lnTo>
                  <a:lnTo>
                    <a:pt x="44225" y="7738"/>
                  </a:lnTo>
                  <a:lnTo>
                    <a:pt x="35990" y="2076"/>
                  </a:lnTo>
                  <a:lnTo>
                    <a:pt x="25906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203210" y="1520102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40">
                  <a:moveTo>
                    <a:pt x="0" y="26419"/>
                  </a:moveTo>
                  <a:lnTo>
                    <a:pt x="2035" y="16135"/>
                  </a:lnTo>
                  <a:lnTo>
                    <a:pt x="7587" y="7738"/>
                  </a:lnTo>
                  <a:lnTo>
                    <a:pt x="15822" y="2076"/>
                  </a:lnTo>
                  <a:lnTo>
                    <a:pt x="25906" y="0"/>
                  </a:lnTo>
                  <a:lnTo>
                    <a:pt x="35990" y="2076"/>
                  </a:lnTo>
                  <a:lnTo>
                    <a:pt x="44225" y="7738"/>
                  </a:lnTo>
                  <a:lnTo>
                    <a:pt x="49777" y="16135"/>
                  </a:lnTo>
                  <a:lnTo>
                    <a:pt x="51813" y="26419"/>
                  </a:lnTo>
                  <a:lnTo>
                    <a:pt x="49777" y="36703"/>
                  </a:lnTo>
                  <a:lnTo>
                    <a:pt x="44225" y="45100"/>
                  </a:lnTo>
                  <a:lnTo>
                    <a:pt x="35990" y="50762"/>
                  </a:lnTo>
                  <a:lnTo>
                    <a:pt x="25906" y="52839"/>
                  </a:lnTo>
                  <a:lnTo>
                    <a:pt x="15822" y="50762"/>
                  </a:lnTo>
                  <a:lnTo>
                    <a:pt x="7587" y="45100"/>
                  </a:lnTo>
                  <a:lnTo>
                    <a:pt x="2035" y="36703"/>
                  </a:lnTo>
                  <a:lnTo>
                    <a:pt x="0" y="2641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225782" y="1390313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40">
                  <a:moveTo>
                    <a:pt x="25906" y="0"/>
                  </a:moveTo>
                  <a:lnTo>
                    <a:pt x="15822" y="2076"/>
                  </a:lnTo>
                  <a:lnTo>
                    <a:pt x="7587" y="7738"/>
                  </a:lnTo>
                  <a:lnTo>
                    <a:pt x="2035" y="16136"/>
                  </a:lnTo>
                  <a:lnTo>
                    <a:pt x="0" y="26419"/>
                  </a:lnTo>
                  <a:lnTo>
                    <a:pt x="2035" y="36703"/>
                  </a:lnTo>
                  <a:lnTo>
                    <a:pt x="7587" y="45101"/>
                  </a:lnTo>
                  <a:lnTo>
                    <a:pt x="15822" y="50763"/>
                  </a:lnTo>
                  <a:lnTo>
                    <a:pt x="25906" y="52839"/>
                  </a:lnTo>
                  <a:lnTo>
                    <a:pt x="35990" y="50763"/>
                  </a:lnTo>
                  <a:lnTo>
                    <a:pt x="44225" y="45101"/>
                  </a:lnTo>
                  <a:lnTo>
                    <a:pt x="49777" y="36703"/>
                  </a:lnTo>
                  <a:lnTo>
                    <a:pt x="51813" y="26419"/>
                  </a:lnTo>
                  <a:lnTo>
                    <a:pt x="49777" y="16136"/>
                  </a:lnTo>
                  <a:lnTo>
                    <a:pt x="44225" y="7738"/>
                  </a:lnTo>
                  <a:lnTo>
                    <a:pt x="35990" y="2076"/>
                  </a:lnTo>
                  <a:lnTo>
                    <a:pt x="25906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225782" y="1390313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40">
                  <a:moveTo>
                    <a:pt x="0" y="26419"/>
                  </a:moveTo>
                  <a:lnTo>
                    <a:pt x="2035" y="16135"/>
                  </a:lnTo>
                  <a:lnTo>
                    <a:pt x="7587" y="7738"/>
                  </a:lnTo>
                  <a:lnTo>
                    <a:pt x="15822" y="2076"/>
                  </a:lnTo>
                  <a:lnTo>
                    <a:pt x="25906" y="0"/>
                  </a:lnTo>
                  <a:lnTo>
                    <a:pt x="35990" y="2076"/>
                  </a:lnTo>
                  <a:lnTo>
                    <a:pt x="44225" y="7738"/>
                  </a:lnTo>
                  <a:lnTo>
                    <a:pt x="49777" y="16135"/>
                  </a:lnTo>
                  <a:lnTo>
                    <a:pt x="51813" y="26419"/>
                  </a:lnTo>
                  <a:lnTo>
                    <a:pt x="49777" y="36703"/>
                  </a:lnTo>
                  <a:lnTo>
                    <a:pt x="44225" y="45100"/>
                  </a:lnTo>
                  <a:lnTo>
                    <a:pt x="35990" y="50762"/>
                  </a:lnTo>
                  <a:lnTo>
                    <a:pt x="25906" y="52839"/>
                  </a:lnTo>
                  <a:lnTo>
                    <a:pt x="15822" y="50762"/>
                  </a:lnTo>
                  <a:lnTo>
                    <a:pt x="7587" y="45100"/>
                  </a:lnTo>
                  <a:lnTo>
                    <a:pt x="2035" y="36703"/>
                  </a:lnTo>
                  <a:lnTo>
                    <a:pt x="0" y="2641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225782" y="1709914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25906" y="0"/>
                  </a:moveTo>
                  <a:lnTo>
                    <a:pt x="15822" y="2076"/>
                  </a:lnTo>
                  <a:lnTo>
                    <a:pt x="7587" y="7738"/>
                  </a:lnTo>
                  <a:lnTo>
                    <a:pt x="2035" y="16136"/>
                  </a:lnTo>
                  <a:lnTo>
                    <a:pt x="0" y="26419"/>
                  </a:lnTo>
                  <a:lnTo>
                    <a:pt x="2035" y="36703"/>
                  </a:lnTo>
                  <a:lnTo>
                    <a:pt x="7587" y="45100"/>
                  </a:lnTo>
                  <a:lnTo>
                    <a:pt x="15822" y="50762"/>
                  </a:lnTo>
                  <a:lnTo>
                    <a:pt x="25906" y="52838"/>
                  </a:lnTo>
                  <a:lnTo>
                    <a:pt x="35990" y="50762"/>
                  </a:lnTo>
                  <a:lnTo>
                    <a:pt x="44225" y="45100"/>
                  </a:lnTo>
                  <a:lnTo>
                    <a:pt x="49777" y="36703"/>
                  </a:lnTo>
                  <a:lnTo>
                    <a:pt x="51813" y="26419"/>
                  </a:lnTo>
                  <a:lnTo>
                    <a:pt x="49777" y="16136"/>
                  </a:lnTo>
                  <a:lnTo>
                    <a:pt x="44225" y="7738"/>
                  </a:lnTo>
                  <a:lnTo>
                    <a:pt x="35990" y="2076"/>
                  </a:lnTo>
                  <a:lnTo>
                    <a:pt x="25906" y="0"/>
                  </a:lnTo>
                  <a:close/>
                </a:path>
              </a:pathLst>
            </a:custGeom>
            <a:solidFill>
              <a:srgbClr val="22B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225782" y="1709914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0" y="26419"/>
                  </a:moveTo>
                  <a:lnTo>
                    <a:pt x="2035" y="16135"/>
                  </a:lnTo>
                  <a:lnTo>
                    <a:pt x="7587" y="7738"/>
                  </a:lnTo>
                  <a:lnTo>
                    <a:pt x="15822" y="2076"/>
                  </a:lnTo>
                  <a:lnTo>
                    <a:pt x="25906" y="0"/>
                  </a:lnTo>
                  <a:lnTo>
                    <a:pt x="35990" y="2076"/>
                  </a:lnTo>
                  <a:lnTo>
                    <a:pt x="44225" y="7738"/>
                  </a:lnTo>
                  <a:lnTo>
                    <a:pt x="49777" y="16135"/>
                  </a:lnTo>
                  <a:lnTo>
                    <a:pt x="51813" y="26419"/>
                  </a:lnTo>
                  <a:lnTo>
                    <a:pt x="49777" y="36703"/>
                  </a:lnTo>
                  <a:lnTo>
                    <a:pt x="44225" y="45100"/>
                  </a:lnTo>
                  <a:lnTo>
                    <a:pt x="35990" y="50762"/>
                  </a:lnTo>
                  <a:lnTo>
                    <a:pt x="25906" y="52839"/>
                  </a:lnTo>
                  <a:lnTo>
                    <a:pt x="15822" y="50762"/>
                  </a:lnTo>
                  <a:lnTo>
                    <a:pt x="7587" y="45100"/>
                  </a:lnTo>
                  <a:lnTo>
                    <a:pt x="2035" y="36703"/>
                  </a:lnTo>
                  <a:lnTo>
                    <a:pt x="0" y="2641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7" name="object 6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56632" y="1200911"/>
            <a:ext cx="734567" cy="734568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442487" y="1945640"/>
            <a:ext cx="45783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9370" marR="5080" indent="-27305">
              <a:lnSpc>
                <a:spcPct val="102200"/>
              </a:lnSpc>
              <a:spcBef>
                <a:spcPts val="75"/>
              </a:spcBef>
            </a:pP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z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  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Athena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556970" y="1945640"/>
            <a:ext cx="605790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73660">
              <a:lnSpc>
                <a:spcPct val="102200"/>
              </a:lnSpc>
              <a:spcBef>
                <a:spcPts val="75"/>
              </a:spcBef>
            </a:pP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Amazon  </a:t>
            </a:r>
            <a:r>
              <a:rPr dirty="0" sz="900" spc="-60">
                <a:solidFill>
                  <a:srgbClr val="002D43"/>
                </a:solidFill>
                <a:latin typeface="Century Gothic"/>
                <a:cs typeface="Century Gothic"/>
              </a:rPr>
              <a:t>Q</a:t>
            </a: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u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dirty="0" sz="900" spc="-165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dirty="0" sz="900" spc="30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dirty="0" sz="900" spc="7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dirty="0" sz="900" spc="-7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dirty="0" sz="900" spc="35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816708" y="1945640"/>
            <a:ext cx="462915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905">
              <a:lnSpc>
                <a:spcPct val="102200"/>
              </a:lnSpc>
              <a:spcBef>
                <a:spcPts val="75"/>
              </a:spcBef>
            </a:pP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z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  </a:t>
            </a: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Re</a:t>
            </a:r>
            <a:r>
              <a:rPr dirty="0" sz="900" spc="-85">
                <a:solidFill>
                  <a:srgbClr val="002D43"/>
                </a:solidFill>
                <a:latin typeface="Century Gothic"/>
                <a:cs typeface="Century Gothic"/>
              </a:rPr>
              <a:t>d</a:t>
            </a:r>
            <a:r>
              <a:rPr dirty="0" sz="900" spc="1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dirty="0" sz="900" spc="15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f</a:t>
            </a:r>
            <a:r>
              <a:rPr dirty="0" sz="900" spc="35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931191" y="1945640"/>
            <a:ext cx="610870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76200">
              <a:lnSpc>
                <a:spcPct val="102200"/>
              </a:lnSpc>
              <a:spcBef>
                <a:spcPts val="75"/>
              </a:spcBef>
            </a:pPr>
            <a:r>
              <a:rPr dirty="0" sz="900" spc="-45">
                <a:solidFill>
                  <a:srgbClr val="002D43"/>
                </a:solidFill>
                <a:latin typeface="Century Gothic"/>
                <a:cs typeface="Century Gothic"/>
              </a:rPr>
              <a:t>Amazon  </a:t>
            </a:r>
            <a:r>
              <a:rPr dirty="0" sz="900" spc="-30">
                <a:solidFill>
                  <a:srgbClr val="002D43"/>
                </a:solidFill>
                <a:latin typeface="Century Gothic"/>
                <a:cs typeface="Century Gothic"/>
              </a:rPr>
              <a:t>Sa</a:t>
            </a:r>
            <a:r>
              <a:rPr dirty="0" sz="900" spc="-70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r>
              <a:rPr dirty="0" sz="900" spc="-10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 spc="-60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30">
                <a:solidFill>
                  <a:srgbClr val="002D43"/>
                </a:solidFill>
                <a:latin typeface="Century Gothic"/>
                <a:cs typeface="Century Gothic"/>
              </a:rPr>
              <a:t>k</a:t>
            </a:r>
            <a:r>
              <a:rPr dirty="0" sz="900" spc="-10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 spc="6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195694" y="1945640"/>
            <a:ext cx="45783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11760" marR="5080" indent="-99695">
              <a:lnSpc>
                <a:spcPct val="102200"/>
              </a:lnSpc>
              <a:spcBef>
                <a:spcPts val="75"/>
              </a:spcBef>
            </a:pP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z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  </a:t>
            </a:r>
            <a:r>
              <a:rPr dirty="0" sz="900" spc="-10">
                <a:solidFill>
                  <a:srgbClr val="002D43"/>
                </a:solidFill>
                <a:latin typeface="Century Gothic"/>
                <a:cs typeface="Century Gothic"/>
              </a:rPr>
              <a:t>EMR</a:t>
            </a:r>
            <a:endParaRPr sz="900">
              <a:latin typeface="Century Gothic"/>
              <a:cs typeface="Century Gothic"/>
            </a:endParaRPr>
          </a:p>
        </p:txBody>
      </p:sp>
      <p:pic>
        <p:nvPicPr>
          <p:cNvPr id="73" name="object 7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93400" y="2971525"/>
            <a:ext cx="686605" cy="678905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1668037" y="3640328"/>
            <a:ext cx="546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dirty="0" sz="900" spc="-6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900" spc="-50">
                <a:solidFill>
                  <a:srgbClr val="002D43"/>
                </a:solidFill>
                <a:latin typeface="Century Gothic"/>
                <a:cs typeface="Century Gothic"/>
              </a:rPr>
              <a:t>Glue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279909" y="3640328"/>
            <a:ext cx="5626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90">
                <a:solidFill>
                  <a:srgbClr val="002D43"/>
                </a:solidFill>
                <a:latin typeface="Century Gothic"/>
                <a:cs typeface="Century Gothic"/>
              </a:rPr>
              <a:t>B</a:t>
            </a:r>
            <a:r>
              <a:rPr dirty="0" sz="900" spc="3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900" spc="-25">
                <a:solidFill>
                  <a:srgbClr val="002D43"/>
                </a:solidFill>
                <a:latin typeface="Century Gothic"/>
                <a:cs typeface="Century Gothic"/>
              </a:rPr>
              <a:t>u</a:t>
            </a:r>
            <a:r>
              <a:rPr dirty="0" sz="900" spc="-10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 spc="-85">
                <a:solidFill>
                  <a:srgbClr val="002D43"/>
                </a:solidFill>
                <a:latin typeface="Century Gothic"/>
                <a:cs typeface="Century Gothic"/>
              </a:rPr>
              <a:t>p</a:t>
            </a:r>
            <a:r>
              <a:rPr dirty="0" sz="900" spc="6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dirty="0" sz="900" spc="50">
                <a:solidFill>
                  <a:srgbClr val="002D43"/>
                </a:solidFill>
                <a:latin typeface="Century Gothic"/>
                <a:cs typeface="Century Gothic"/>
              </a:rPr>
              <a:t>i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dirty="0" sz="900" spc="4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dirty="0" sz="900" spc="3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053194" y="3643376"/>
            <a:ext cx="624205" cy="302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solidFill>
                  <a:srgbClr val="002D43"/>
                </a:solidFill>
                <a:latin typeface="Century Gothic"/>
                <a:cs typeface="Century Gothic"/>
              </a:rPr>
              <a:t>ML</a:t>
            </a:r>
            <a:endParaRPr sz="9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900" spc="15">
                <a:solidFill>
                  <a:srgbClr val="002D43"/>
                </a:solidFill>
                <a:latin typeface="Century Gothic"/>
                <a:cs typeface="Century Gothic"/>
              </a:rPr>
              <a:t>Transforms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866522" y="3640328"/>
            <a:ext cx="433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0010">
              <a:lnSpc>
                <a:spcPct val="100000"/>
              </a:lnSpc>
              <a:spcBef>
                <a:spcPts val="100"/>
              </a:spcBef>
            </a:pPr>
            <a:r>
              <a:rPr dirty="0" sz="900" spc="-65">
                <a:solidFill>
                  <a:srgbClr val="002D43"/>
                </a:solidFill>
                <a:latin typeface="Century Gothic"/>
                <a:cs typeface="Century Gothic"/>
              </a:rPr>
              <a:t>Data  </a:t>
            </a:r>
            <a:r>
              <a:rPr dirty="0" sz="900" spc="-165">
                <a:solidFill>
                  <a:srgbClr val="002D43"/>
                </a:solidFill>
                <a:latin typeface="Century Gothic"/>
                <a:cs typeface="Century Gothic"/>
              </a:rPr>
              <a:t>C</a:t>
            </a:r>
            <a:r>
              <a:rPr dirty="0" sz="900" spc="-14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4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dirty="0" sz="900" spc="-135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dirty="0" sz="900" spc="80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-85">
                <a:solidFill>
                  <a:srgbClr val="002D43"/>
                </a:solidFill>
                <a:latin typeface="Century Gothic"/>
                <a:cs typeface="Century Gothic"/>
              </a:rPr>
              <a:t>g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423160" y="3063239"/>
            <a:ext cx="2493645" cy="497205"/>
            <a:chOff x="2423160" y="3063239"/>
            <a:chExt cx="2493645" cy="497205"/>
          </a:xfrm>
        </p:grpSpPr>
        <p:pic>
          <p:nvPicPr>
            <p:cNvPr id="79" name="object 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0960" y="3081527"/>
              <a:ext cx="460248" cy="46024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6176" y="3081527"/>
              <a:ext cx="460248" cy="46024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3160" y="3063239"/>
              <a:ext cx="496824" cy="496824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4501084" y="3640328"/>
            <a:ext cx="3702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30">
                <a:solidFill>
                  <a:srgbClr val="002D43"/>
                </a:solidFill>
                <a:latin typeface="Century Gothic"/>
                <a:cs typeface="Century Gothic"/>
              </a:rPr>
              <a:t>Acc</a:t>
            </a:r>
            <a:r>
              <a:rPr dirty="0" sz="900" spc="-12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dirty="0" sz="900" spc="4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dirty="0" sz="900" spc="35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475684" y="3777488"/>
            <a:ext cx="4216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14">
                <a:solidFill>
                  <a:srgbClr val="002D43"/>
                </a:solidFill>
                <a:latin typeface="Century Gothic"/>
                <a:cs typeface="Century Gothic"/>
              </a:rPr>
              <a:t>Co</a:t>
            </a:r>
            <a:r>
              <a:rPr dirty="0" sz="900" spc="-15">
                <a:solidFill>
                  <a:srgbClr val="002D43"/>
                </a:solidFill>
                <a:latin typeface="Century Gothic"/>
                <a:cs typeface="Century Gothic"/>
              </a:rPr>
              <a:t>n</a:t>
            </a:r>
            <a:r>
              <a:rPr dirty="0" sz="900" spc="4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dirty="0" sz="900" spc="65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dirty="0" sz="900" spc="-55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dirty="0" sz="900" spc="75">
                <a:solidFill>
                  <a:srgbClr val="002D43"/>
                </a:solidFill>
                <a:latin typeface="Century Gothic"/>
                <a:cs typeface="Century Gothic"/>
              </a:rPr>
              <a:t>l</a:t>
            </a:r>
            <a:endParaRPr sz="900">
              <a:latin typeface="Century Gothic"/>
              <a:cs typeface="Century Gothic"/>
            </a:endParaRPr>
          </a:p>
        </p:txBody>
      </p:sp>
      <p:pic>
        <p:nvPicPr>
          <p:cNvPr id="84" name="object 8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2047" y="2939026"/>
            <a:ext cx="743900" cy="743900"/>
          </a:xfrm>
          <a:prstGeom prst="rect">
            <a:avLst/>
          </a:prstGeom>
        </p:spPr>
      </p:pic>
      <p:sp>
        <p:nvSpPr>
          <p:cNvPr id="85" name="object 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766635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85" b="1">
                <a:solidFill>
                  <a:srgbClr val="232F3E"/>
                </a:solidFill>
                <a:latin typeface="Tahoma"/>
                <a:cs typeface="Tahoma"/>
              </a:rPr>
              <a:t>Building </a:t>
            </a:r>
            <a:r>
              <a:rPr dirty="0" sz="3200" spc="-130" b="1">
                <a:solidFill>
                  <a:srgbClr val="232F3E"/>
                </a:solidFill>
                <a:latin typeface="Tahoma"/>
                <a:cs typeface="Tahoma"/>
              </a:rPr>
              <a:t>data lakes </a:t>
            </a:r>
            <a:r>
              <a:rPr dirty="0" sz="3200" spc="-135" b="1">
                <a:solidFill>
                  <a:srgbClr val="232F3E"/>
                </a:solidFill>
                <a:latin typeface="Tahoma"/>
                <a:cs typeface="Tahoma"/>
              </a:rPr>
              <a:t>with </a:t>
            </a:r>
            <a:r>
              <a:rPr dirty="0" sz="3200" spc="-145" b="1">
                <a:solidFill>
                  <a:srgbClr val="232F3E"/>
                </a:solidFill>
                <a:latin typeface="Tahoma"/>
                <a:cs typeface="Tahoma"/>
              </a:rPr>
              <a:t>Lake</a:t>
            </a:r>
            <a:r>
              <a:rPr dirty="0" sz="3200" spc="-245" b="1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dirty="0" sz="3200" spc="-114" b="1">
                <a:solidFill>
                  <a:srgbClr val="232F3E"/>
                </a:solidFill>
                <a:latin typeface="Tahoma"/>
                <a:cs typeface="Tahoma"/>
              </a:rPr>
              <a:t>Formation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9040" y="1290320"/>
            <a:ext cx="31699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60">
                <a:solidFill>
                  <a:srgbClr val="527FFF"/>
                </a:solidFill>
                <a:latin typeface="Century Gothic"/>
                <a:cs typeface="Century Gothic"/>
              </a:rPr>
              <a:t>Ingestion </a:t>
            </a:r>
            <a:r>
              <a:rPr dirty="0" sz="2700" spc="-65">
                <a:solidFill>
                  <a:srgbClr val="527FFF"/>
                </a:solidFill>
                <a:latin typeface="Century Gothic"/>
                <a:cs typeface="Century Gothic"/>
              </a:rPr>
              <a:t>&amp;</a:t>
            </a:r>
            <a:r>
              <a:rPr dirty="0" sz="2700" spc="-135">
                <a:solidFill>
                  <a:srgbClr val="527FFF"/>
                </a:solidFill>
                <a:latin typeface="Century Gothic"/>
                <a:cs typeface="Century Gothic"/>
              </a:rPr>
              <a:t> </a:t>
            </a:r>
            <a:r>
              <a:rPr dirty="0" sz="2700" spc="-175">
                <a:solidFill>
                  <a:srgbClr val="527FFF"/>
                </a:solidFill>
                <a:latin typeface="Century Gothic"/>
                <a:cs typeface="Century Gothic"/>
              </a:rPr>
              <a:t>cleaning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1022" y="1290320"/>
            <a:ext cx="125476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700" spc="-75">
                <a:solidFill>
                  <a:srgbClr val="527FFF"/>
                </a:solidFill>
                <a:latin typeface="Century Gothic"/>
                <a:cs typeface="Century Gothic"/>
              </a:rPr>
              <a:t>S</a:t>
            </a:r>
            <a:r>
              <a:rPr dirty="0" sz="2700" spc="-95">
                <a:solidFill>
                  <a:srgbClr val="527FFF"/>
                </a:solidFill>
                <a:latin typeface="Century Gothic"/>
                <a:cs typeface="Century Gothic"/>
              </a:rPr>
              <a:t>e</a:t>
            </a:r>
            <a:r>
              <a:rPr dirty="0" sz="2700" spc="-525">
                <a:solidFill>
                  <a:srgbClr val="527FFF"/>
                </a:solidFill>
                <a:latin typeface="Century Gothic"/>
                <a:cs typeface="Century Gothic"/>
              </a:rPr>
              <a:t>c</a:t>
            </a:r>
            <a:r>
              <a:rPr dirty="0" sz="2700" spc="55">
                <a:solidFill>
                  <a:srgbClr val="527FFF"/>
                </a:solidFill>
                <a:latin typeface="Century Gothic"/>
                <a:cs typeface="Century Gothic"/>
              </a:rPr>
              <a:t>u</a:t>
            </a:r>
            <a:r>
              <a:rPr dirty="0" sz="2700" spc="25">
                <a:solidFill>
                  <a:srgbClr val="527FFF"/>
                </a:solidFill>
                <a:latin typeface="Century Gothic"/>
                <a:cs typeface="Century Gothic"/>
              </a:rPr>
              <a:t>r</a:t>
            </a:r>
            <a:r>
              <a:rPr dirty="0" sz="2700" spc="80">
                <a:solidFill>
                  <a:srgbClr val="527FFF"/>
                </a:solidFill>
                <a:latin typeface="Century Gothic"/>
                <a:cs typeface="Century Gothic"/>
              </a:rPr>
              <a:t>i</a:t>
            </a:r>
            <a:r>
              <a:rPr dirty="0" sz="2700" spc="155">
                <a:solidFill>
                  <a:srgbClr val="527FFF"/>
                </a:solidFill>
                <a:latin typeface="Century Gothic"/>
                <a:cs typeface="Century Gothic"/>
              </a:rPr>
              <a:t>t</a:t>
            </a:r>
            <a:r>
              <a:rPr dirty="0" sz="2700" spc="-75">
                <a:solidFill>
                  <a:srgbClr val="527FFF"/>
                </a:solidFill>
                <a:latin typeface="Century Gothic"/>
                <a:cs typeface="Century Gothic"/>
              </a:rPr>
              <a:t>y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8648" y="1290320"/>
            <a:ext cx="228473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700" spc="-100">
                <a:solidFill>
                  <a:srgbClr val="527FFF"/>
                </a:solidFill>
                <a:latin typeface="Century Gothic"/>
                <a:cs typeface="Century Gothic"/>
              </a:rPr>
              <a:t>Analytics </a:t>
            </a:r>
            <a:r>
              <a:rPr dirty="0" sz="2700" spc="-65">
                <a:solidFill>
                  <a:srgbClr val="527FFF"/>
                </a:solidFill>
                <a:latin typeface="Century Gothic"/>
                <a:cs typeface="Century Gothic"/>
              </a:rPr>
              <a:t>&amp;</a:t>
            </a:r>
            <a:r>
              <a:rPr dirty="0" sz="2700" spc="-80">
                <a:solidFill>
                  <a:srgbClr val="527FFF"/>
                </a:solidFill>
                <a:latin typeface="Century Gothic"/>
                <a:cs typeface="Century Gothic"/>
              </a:rPr>
              <a:t> </a:t>
            </a:r>
            <a:r>
              <a:rPr dirty="0" sz="2700" spc="-45">
                <a:solidFill>
                  <a:srgbClr val="527FFF"/>
                </a:solidFill>
                <a:latin typeface="Century Gothic"/>
                <a:cs typeface="Century Gothic"/>
              </a:rPr>
              <a:t>ML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1861" y="3390392"/>
            <a:ext cx="12401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>
                <a:solidFill>
                  <a:srgbClr val="002D43"/>
                </a:solidFill>
                <a:latin typeface="Century Gothic"/>
                <a:cs typeface="Century Gothic"/>
              </a:rPr>
              <a:t>AWS</a:t>
            </a:r>
            <a:r>
              <a:rPr dirty="0" sz="2100" spc="-9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120">
                <a:solidFill>
                  <a:srgbClr val="002D43"/>
                </a:solidFill>
                <a:latin typeface="Century Gothic"/>
                <a:cs typeface="Century Gothic"/>
              </a:rPr>
              <a:t>Glue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4985" y="4012183"/>
            <a:ext cx="20326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">
                <a:solidFill>
                  <a:srgbClr val="002D43"/>
                </a:solidFill>
                <a:latin typeface="Century Gothic"/>
                <a:cs typeface="Century Gothic"/>
              </a:rPr>
              <a:t>Serverless</a:t>
            </a:r>
            <a:r>
              <a:rPr dirty="0" sz="2100" spc="-5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-25">
                <a:solidFill>
                  <a:srgbClr val="002D43"/>
                </a:solidFill>
                <a:latin typeface="Century Gothic"/>
                <a:cs typeface="Century Gothic"/>
              </a:rPr>
              <a:t>Spark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2811" y="4646167"/>
            <a:ext cx="12776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5">
                <a:solidFill>
                  <a:srgbClr val="002D43"/>
                </a:solidFill>
                <a:latin typeface="Century Gothic"/>
                <a:cs typeface="Century Gothic"/>
              </a:rPr>
              <a:t>Blueprints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2298" y="5283200"/>
            <a:ext cx="18586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002D43"/>
                </a:solidFill>
                <a:latin typeface="Century Gothic"/>
                <a:cs typeface="Century Gothic"/>
              </a:rPr>
              <a:t>ML</a:t>
            </a:r>
            <a:r>
              <a:rPr dirty="0" sz="2100" spc="-55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dirty="0" sz="2100" spc="40">
                <a:solidFill>
                  <a:srgbClr val="002D43"/>
                </a:solidFill>
                <a:latin typeface="Century Gothic"/>
                <a:cs typeface="Century Gothic"/>
              </a:rPr>
              <a:t>Transforms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3859" y="3390392"/>
            <a:ext cx="15640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160">
                <a:solidFill>
                  <a:srgbClr val="A21000"/>
                </a:solidFill>
                <a:latin typeface="Century Gothic"/>
                <a:cs typeface="Century Gothic"/>
              </a:rPr>
              <a:t>Data</a:t>
            </a:r>
            <a:r>
              <a:rPr dirty="0" sz="2100" spc="-55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155">
                <a:solidFill>
                  <a:srgbClr val="A21000"/>
                </a:solidFill>
                <a:latin typeface="Century Gothic"/>
                <a:cs typeface="Century Gothic"/>
              </a:rPr>
              <a:t>catalog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1234" y="4012183"/>
            <a:ext cx="29298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70">
                <a:solidFill>
                  <a:srgbClr val="A21000"/>
                </a:solidFill>
                <a:latin typeface="Century Gothic"/>
                <a:cs typeface="Century Gothic"/>
              </a:rPr>
              <a:t>Centralized</a:t>
            </a:r>
            <a:r>
              <a:rPr dirty="0" sz="2100" spc="-6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5">
                <a:solidFill>
                  <a:srgbClr val="A21000"/>
                </a:solidFill>
                <a:latin typeface="Century Gothic"/>
                <a:cs typeface="Century Gothic"/>
              </a:rPr>
              <a:t>permissions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68397" y="4646167"/>
            <a:ext cx="26162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90">
                <a:solidFill>
                  <a:srgbClr val="A21000"/>
                </a:solidFill>
                <a:latin typeface="Century Gothic"/>
                <a:cs typeface="Century Gothic"/>
              </a:rPr>
              <a:t>Real </a:t>
            </a:r>
            <a:r>
              <a:rPr dirty="0" sz="2100" spc="-30">
                <a:solidFill>
                  <a:srgbClr val="A21000"/>
                </a:solidFill>
                <a:latin typeface="Century Gothic"/>
                <a:cs typeface="Century Gothic"/>
              </a:rPr>
              <a:t>time</a:t>
            </a:r>
            <a:r>
              <a:rPr dirty="0" sz="2100" spc="60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-15">
                <a:solidFill>
                  <a:srgbClr val="A21000"/>
                </a:solidFill>
                <a:latin typeface="Century Gothic"/>
                <a:cs typeface="Century Gothic"/>
              </a:rPr>
              <a:t>monitoring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46272" y="5283200"/>
            <a:ext cx="10591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40">
                <a:solidFill>
                  <a:srgbClr val="A21000"/>
                </a:solidFill>
                <a:latin typeface="Century Gothic"/>
                <a:cs typeface="Century Gothic"/>
              </a:rPr>
              <a:t>Auditing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62588" y="3390392"/>
            <a:ext cx="3065145" cy="66294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378460" marR="5080" indent="-379095">
              <a:lnSpc>
                <a:spcPts val="2500"/>
              </a:lnSpc>
              <a:spcBef>
                <a:spcPts val="200"/>
              </a:spcBef>
            </a:pPr>
            <a:r>
              <a:rPr dirty="0" sz="2100" spc="-100">
                <a:solidFill>
                  <a:srgbClr val="A21000"/>
                </a:solidFill>
                <a:latin typeface="Century Gothic"/>
                <a:cs typeface="Century Gothic"/>
              </a:rPr>
              <a:t>Comprehensive </a:t>
            </a:r>
            <a:r>
              <a:rPr dirty="0" sz="2100" spc="10">
                <a:solidFill>
                  <a:srgbClr val="A21000"/>
                </a:solidFill>
                <a:latin typeface="Century Gothic"/>
                <a:cs typeface="Century Gothic"/>
              </a:rPr>
              <a:t>portfolio  </a:t>
            </a:r>
            <a:r>
              <a:rPr dirty="0" sz="2100" spc="-10">
                <a:solidFill>
                  <a:srgbClr val="A21000"/>
                </a:solidFill>
                <a:latin typeface="Century Gothic"/>
                <a:cs typeface="Century Gothic"/>
              </a:rPr>
              <a:t>of </a:t>
            </a:r>
            <a:r>
              <a:rPr dirty="0" sz="2100" spc="-75">
                <a:solidFill>
                  <a:srgbClr val="A21000"/>
                </a:solidFill>
                <a:latin typeface="Century Gothic"/>
                <a:cs typeface="Century Gothic"/>
              </a:rPr>
              <a:t>integrated</a:t>
            </a:r>
            <a:r>
              <a:rPr dirty="0" sz="2100" spc="-5">
                <a:solidFill>
                  <a:srgbClr val="A21000"/>
                </a:solidFill>
                <a:latin typeface="Century Gothic"/>
                <a:cs typeface="Century Gothic"/>
              </a:rPr>
              <a:t> </a:t>
            </a:r>
            <a:r>
              <a:rPr dirty="0" sz="2100" spc="15">
                <a:solidFill>
                  <a:srgbClr val="A21000"/>
                </a:solidFill>
                <a:latin typeface="Century Gothic"/>
                <a:cs typeface="Century Gothic"/>
              </a:rPr>
              <a:t>tools</a:t>
            </a:r>
            <a:endParaRPr sz="2100">
              <a:latin typeface="Century Gothic"/>
              <a:cs typeface="Century Gothic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9256" y="4443984"/>
            <a:ext cx="262128" cy="4084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81871" y="4453128"/>
            <a:ext cx="280415" cy="4084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0431" y="5355335"/>
            <a:ext cx="405384" cy="40843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6959" y="5394959"/>
            <a:ext cx="411480" cy="4084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5790" y="1906523"/>
            <a:ext cx="662381" cy="98755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9657" y="1884875"/>
            <a:ext cx="674725" cy="98755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36820" y="1866609"/>
            <a:ext cx="532679" cy="98755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594415" y="2763011"/>
            <a:ext cx="2298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95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dirty="0" sz="800" spc="-85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dirty="0" sz="800" spc="4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dirty="0" sz="800" spc="-125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57404" y="1189175"/>
            <a:ext cx="7740650" cy="4979035"/>
          </a:xfrm>
          <a:custGeom>
            <a:avLst/>
            <a:gdLst/>
            <a:ahLst/>
            <a:cxnLst/>
            <a:rect l="l" t="t" r="r" b="b"/>
            <a:pathLst>
              <a:path w="7740650" h="4979035">
                <a:moveTo>
                  <a:pt x="7740315" y="0"/>
                </a:moveTo>
                <a:lnTo>
                  <a:pt x="0" y="0"/>
                </a:lnTo>
                <a:lnTo>
                  <a:pt x="0" y="4978540"/>
                </a:lnTo>
                <a:lnTo>
                  <a:pt x="7740315" y="4978540"/>
                </a:lnTo>
                <a:lnTo>
                  <a:pt x="7740315" y="0"/>
                </a:lnTo>
                <a:close/>
              </a:path>
            </a:pathLst>
          </a:custGeom>
          <a:solidFill>
            <a:srgbClr val="A6A6A6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20"/>
              <a:t>© </a:t>
            </a:r>
            <a:r>
              <a:rPr dirty="0" spc="30"/>
              <a:t>2020, </a:t>
            </a:r>
            <a:r>
              <a:rPr dirty="0" spc="-40"/>
              <a:t>Amazon </a:t>
            </a:r>
            <a:r>
              <a:rPr dirty="0" spc="-65"/>
              <a:t>Web </a:t>
            </a:r>
            <a:r>
              <a:rPr dirty="0" spc="-20"/>
              <a:t>Services, </a:t>
            </a:r>
            <a:r>
              <a:rPr dirty="0" spc="-35"/>
              <a:t>Inc. </a:t>
            </a:r>
            <a:r>
              <a:rPr dirty="0" spc="5"/>
              <a:t>or </a:t>
            </a:r>
            <a:r>
              <a:rPr dirty="0" spc="45"/>
              <a:t>its</a:t>
            </a:r>
            <a:r>
              <a:rPr dirty="0" spc="90"/>
              <a:t> </a:t>
            </a:r>
            <a:r>
              <a:rPr dirty="0" spc="5"/>
              <a:t>Affiliates.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2020-12-09T05:25:29Z</dcterms:created>
  <dcterms:modified xsi:type="dcterms:W3CDTF">2020-12-09T05:25:29Z</dcterms:modified>
</cp:coreProperties>
</file>